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9" r:id="rId4"/>
    <p:sldId id="27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1C8FD9-C48B-4049-9450-E66AD78C1E73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7A4753-9372-4710-A1E8-DB8B65BF2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A4753-9372-4710-A1E8-DB8B65BF2389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53;&#1072;&#1090;&#1072;&#1083;&#1100;&#1103;\Desktop\zelonaya_apteka\vasilki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mg1.liveinternet.ru/images/attach/c/1/56/159/56159822_3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ankreceptov.ru/skazki/skazki-0037.s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85728"/>
            <a:ext cx="5414882" cy="1470025"/>
          </a:xfrm>
        </p:spPr>
        <p:txBody>
          <a:bodyPr>
            <a:noAutofit/>
          </a:bodyPr>
          <a:lstStyle/>
          <a:p>
            <a:pPr algn="l"/>
            <a:r>
              <a:rPr lang="ru-RU" sz="6000" b="1" i="1" dirty="0" smtClean="0"/>
              <a:t>  </a:t>
            </a:r>
            <a:r>
              <a:rPr lang="ru-RU" sz="6600" b="1" i="1" dirty="0" smtClean="0">
                <a:solidFill>
                  <a:srgbClr val="002060"/>
                </a:solidFill>
              </a:rPr>
              <a:t>Зелёная</a:t>
            </a:r>
            <a:br>
              <a:rPr lang="ru-RU" sz="6600" b="1" i="1" dirty="0" smtClean="0">
                <a:solidFill>
                  <a:srgbClr val="002060"/>
                </a:solidFill>
              </a:rPr>
            </a:br>
            <a:r>
              <a:rPr lang="ru-RU" sz="6600" b="1" i="1" dirty="0">
                <a:solidFill>
                  <a:srgbClr val="002060"/>
                </a:solidFill>
              </a:rPr>
              <a:t> </a:t>
            </a:r>
            <a:r>
              <a:rPr lang="ru-RU" sz="6600" b="1" i="1" dirty="0" smtClean="0">
                <a:solidFill>
                  <a:srgbClr val="002060"/>
                </a:solidFill>
              </a:rPr>
              <a:t>         аптека</a:t>
            </a:r>
            <a:endParaRPr lang="ru-RU" sz="6600" b="1" i="1" dirty="0">
              <a:solidFill>
                <a:srgbClr val="002060"/>
              </a:solidFill>
            </a:endParaRPr>
          </a:p>
        </p:txBody>
      </p:sp>
      <p:pic>
        <p:nvPicPr>
          <p:cNvPr id="6" name="vasilk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899525" y="6613525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www.bankreceptov.ru/picture/skazki-026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844824"/>
            <a:ext cx="4824536" cy="4326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Скругленный прямоугольник 2"/>
          <p:cNvSpPr/>
          <p:nvPr/>
        </p:nvSpPr>
        <p:spPr>
          <a:xfrm>
            <a:off x="179388" y="115888"/>
            <a:ext cx="5905500" cy="1225550"/>
          </a:xfrm>
          <a:prstGeom prst="roundRect">
            <a:avLst/>
          </a:prstGeom>
          <a:solidFill>
            <a:srgbClr val="C5F1C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lvl="2"/>
            <a: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Даже волк помочь не прочь.</a:t>
            </a:r>
            <a:b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Думал-думал как помочь?... </a:t>
            </a:r>
            <a:b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 муравейнику повез</a:t>
            </a:r>
            <a:b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Волчьих ягод целый воз.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76825" y="3141663"/>
            <a:ext cx="3887788" cy="3571875"/>
          </a:xfrm>
          <a:prstGeom prst="roundRect">
            <a:avLst/>
          </a:prstGeom>
          <a:solidFill>
            <a:srgbClr val="C5F1C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Но заметила сорока,</a:t>
            </a:r>
            <a:b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Что от волка мало прока,</a:t>
            </a:r>
            <a:b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спешит по просеке </a:t>
            </a:r>
            <a:b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 новостью на хвостике:</a:t>
            </a:r>
            <a:b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Я, друзья, не ябеда,</a:t>
            </a:r>
            <a:b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Только волчья ягода,</a:t>
            </a:r>
            <a:b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Даже если мытая</a:t>
            </a:r>
            <a:b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Очень ядовитая.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bankreceptov.ru/picture/skazki-027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628800"/>
            <a:ext cx="4464496" cy="380754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Скругленный прямоугольник 2"/>
          <p:cNvSpPr/>
          <p:nvPr/>
        </p:nvSpPr>
        <p:spPr>
          <a:xfrm>
            <a:off x="3923928" y="260648"/>
            <a:ext cx="4895850" cy="1270000"/>
          </a:xfrm>
          <a:prstGeom prst="roundRect">
            <a:avLst/>
          </a:prstGeom>
          <a:solidFill>
            <a:srgbClr val="C5F1C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lvl="1"/>
            <a: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 потом девчонки-пчелки</a:t>
            </a:r>
            <a:b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Притащили мёд в бочонке.</a:t>
            </a:r>
            <a:b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Ничего, что тяжело,- </a:t>
            </a:r>
            <a:b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Лишь бы другу помогло!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5489575"/>
            <a:ext cx="4608512" cy="1368425"/>
          </a:xfrm>
          <a:prstGeom prst="roundRect">
            <a:avLst/>
          </a:prstGeom>
          <a:solidFill>
            <a:srgbClr val="C5F1C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2000" b="1" dirty="0">
                <a:solidFill>
                  <a:srgbClr val="63252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Муравей пощиплет травку</a:t>
            </a:r>
            <a:b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попьет Цветочный мед.</a:t>
            </a:r>
            <a:b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Значит, дело на поправку </a:t>
            </a:r>
            <a:b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Обязательно пойдет.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bankreceptov.ru/picture/skazki-027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332656"/>
            <a:ext cx="5256584" cy="42315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Скругленный прямоугольник 2"/>
          <p:cNvSpPr/>
          <p:nvPr/>
        </p:nvSpPr>
        <p:spPr>
          <a:xfrm>
            <a:off x="1475656" y="4725144"/>
            <a:ext cx="6119813" cy="2017713"/>
          </a:xfrm>
          <a:prstGeom prst="roundRect">
            <a:avLst/>
          </a:prstGeom>
          <a:solidFill>
            <a:srgbClr val="C5F1C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lvl="3"/>
            <a:r>
              <a:rPr lang="ru-RU" sz="2000" b="1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Все лесные витамины - </a:t>
            </a:r>
            <a:br>
              <a:rPr lang="ru-RU" sz="2000" b="1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b="1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От брусники до малины  </a:t>
            </a:r>
            <a:br>
              <a:rPr lang="ru-RU" sz="2000" b="1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b="1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Принесли ему друзья.</a:t>
            </a:r>
            <a:br>
              <a:rPr lang="ru-RU" sz="2000" b="1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b="1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Ведь Зеленая аптека </a:t>
            </a:r>
            <a:br>
              <a:rPr lang="ru-RU" sz="2000" b="1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b="1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Лечит даже человека, </a:t>
            </a:r>
            <a:br>
              <a:rPr lang="ru-RU" sz="2000" b="1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b="1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А не только муравья.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14290"/>
            <a:ext cx="48577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i="1" dirty="0" smtClean="0">
                <a:solidFill>
                  <a:srgbClr val="002060"/>
                </a:solidFill>
              </a:rPr>
              <a:t>     Спасибо </a:t>
            </a:r>
          </a:p>
          <a:p>
            <a:r>
              <a:rPr lang="ru-RU" sz="6000" b="1" i="1" dirty="0" smtClean="0">
                <a:solidFill>
                  <a:srgbClr val="002060"/>
                </a:solidFill>
              </a:rPr>
              <a:t>за внимание!</a:t>
            </a:r>
            <a:endParaRPr lang="ru-RU" sz="60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4653136"/>
            <a:ext cx="22860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>
              <a:buNone/>
            </a:pPr>
            <a:r>
              <a:rPr lang="ru-RU" b="1" dirty="0" smtClean="0">
                <a:solidFill>
                  <a:srgbClr val="002060"/>
                </a:solidFill>
                <a:hlinkClick r:id="rId3"/>
              </a:rPr>
              <a:t>Источники:</a:t>
            </a:r>
          </a:p>
          <a:p>
            <a:pPr marL="514350" indent="-514350" algn="ctr">
              <a:buNone/>
            </a:pPr>
            <a:endParaRPr lang="ru-RU" b="1" dirty="0" smtClean="0">
              <a:solidFill>
                <a:srgbClr val="002060"/>
              </a:solidFill>
              <a:hlinkClick r:id="rId3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5373216"/>
            <a:ext cx="7715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1400" dirty="0" smtClean="0">
                <a:solidFill>
                  <a:srgbClr val="002060"/>
                </a:solidFill>
                <a:hlinkClick r:id="rId4"/>
              </a:rPr>
              <a:t>http://www.bankreceptov.ru/skazki/skazki-0037.shtm</a:t>
            </a:r>
            <a:endParaRPr lang="ru-RU" sz="1400" dirty="0" smtClean="0">
              <a:solidFill>
                <a:srgbClr val="002060"/>
              </a:solidFill>
              <a:hlinkClick r:id="rId4"/>
            </a:endParaRPr>
          </a:p>
          <a:p>
            <a:pPr marL="342900" indent="-342900">
              <a:buAutoNum type="arabicPeriod"/>
            </a:pPr>
            <a:endParaRPr lang="ru-RU" sz="14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85720" y="5643578"/>
            <a:ext cx="8183880" cy="69437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2492896"/>
            <a:ext cx="65527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Красная Евгения Викторовна</a:t>
            </a:r>
          </a:p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Воспитатель ГБДОУ № 104 Невского района Санкт-Петербурга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bankreceptov.ru/picture/skazki-026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980728"/>
            <a:ext cx="4680520" cy="490189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148064" y="2314393"/>
            <a:ext cx="367240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lvl="1"/>
            <a: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роще вырос можжевельник,</a:t>
            </a:r>
            <a:b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в тени его ветвей</a:t>
            </a:r>
            <a:b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Появился муравейник,</a:t>
            </a:r>
            <a:b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Поселился муравей.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bankreceptov.ru/picture/skazki-026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196752"/>
            <a:ext cx="4536504" cy="479971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95536" y="1628800"/>
            <a:ext cx="381642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Он из дома спозаранку выбегает с веником,</a:t>
            </a:r>
            <a:b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Подметает всю полянку перед муравейником.</a:t>
            </a:r>
            <a:b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Замечает все соринки,</a:t>
            </a:r>
            <a:b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Начищает все травинки,</a:t>
            </a:r>
            <a:b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Каждый куст, каждый пень,</a:t>
            </a:r>
            <a:b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Каждый месяц, каждый день.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bankreceptov.ru/picture/skazki-026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20689"/>
            <a:ext cx="4989004" cy="360039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076056" y="4077072"/>
            <a:ext cx="3672409" cy="2246769"/>
          </a:xfrm>
          <a:prstGeom prst="rect">
            <a:avLst/>
          </a:prstGeom>
          <a:solidFill>
            <a:srgbClr val="C5F1C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lvl="2"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 однажды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муравьишка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Подметал дорожку.</a:t>
            </a:r>
            <a:b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Вдруг упала с ёлки шишка,</a:t>
            </a:r>
            <a:b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Отдавила ножку.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bankreceptov.ru/picture/skazki-026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548680"/>
            <a:ext cx="4592943" cy="42484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grpSp>
        <p:nvGrpSpPr>
          <p:cNvPr id="3" name="Группа 6"/>
          <p:cNvGrpSpPr>
            <a:grpSpLocks/>
          </p:cNvGrpSpPr>
          <p:nvPr/>
        </p:nvGrpSpPr>
        <p:grpSpPr bwMode="auto">
          <a:xfrm>
            <a:off x="323528" y="3717032"/>
            <a:ext cx="4140200" cy="2246769"/>
            <a:chOff x="-108520" y="403928"/>
            <a:chExt cx="4140968" cy="2246448"/>
          </a:xfrm>
        </p:grpSpPr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-108520" y="1115026"/>
              <a:ext cx="3961548" cy="3650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r>
                <a:rPr lang="ru-RU" sz="2000" b="1" dirty="0">
                  <a:solidFill>
                    <a:schemeClr val="accent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itchFamily="34" charset="0"/>
                  <a:ea typeface="Verdana" pitchFamily="34" charset="0"/>
                  <a:cs typeface="Verdana" pitchFamily="34" charset="0"/>
                </a:rPr>
                <a:t> 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-550" y="403928"/>
              <a:ext cx="4032998" cy="224644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2000" b="1" dirty="0">
                  <a:solidFill>
                    <a:schemeClr val="accent2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От волнения сова перепутала слова:</a:t>
              </a:r>
              <a:br>
                <a:rPr lang="ru-RU" sz="2000" b="1" dirty="0">
                  <a:solidFill>
                    <a:schemeClr val="accent2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</a:br>
              <a:r>
                <a:rPr lang="ru-RU" sz="2000" b="1" dirty="0">
                  <a:solidFill>
                    <a:schemeClr val="accent2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Где же "</a:t>
              </a:r>
              <a:r>
                <a:rPr lang="ru-RU" sz="2000" b="1" dirty="0" err="1">
                  <a:solidFill>
                    <a:schemeClr val="accent2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Скорощь</a:t>
              </a:r>
              <a:r>
                <a:rPr lang="ru-RU" sz="2000" b="1" dirty="0">
                  <a:solidFill>
                    <a:schemeClr val="accent2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ru-RU" sz="2000" b="1" dirty="0" err="1">
                  <a:solidFill>
                    <a:schemeClr val="accent2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помая</a:t>
              </a:r>
              <a:r>
                <a:rPr lang="ru-RU" sz="2000" b="1" dirty="0">
                  <a:solidFill>
                    <a:schemeClr val="accent2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"? Где же "</a:t>
              </a:r>
              <a:r>
                <a:rPr lang="ru-RU" sz="2000" b="1" dirty="0" err="1">
                  <a:solidFill>
                    <a:schemeClr val="accent2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Скорощь</a:t>
              </a:r>
              <a:r>
                <a:rPr lang="ru-RU" sz="2000" b="1" dirty="0">
                  <a:solidFill>
                    <a:schemeClr val="accent2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ru-RU" sz="2000" b="1" dirty="0" err="1">
                  <a:solidFill>
                    <a:schemeClr val="accent2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помая</a:t>
              </a:r>
              <a:r>
                <a:rPr lang="ru-RU" sz="2000" b="1" dirty="0">
                  <a:solidFill>
                    <a:schemeClr val="accent2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"?</a:t>
              </a:r>
              <a:br>
                <a:rPr lang="ru-RU" sz="2000" b="1" dirty="0">
                  <a:solidFill>
                    <a:schemeClr val="accent2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</a:br>
              <a:r>
                <a:rPr lang="ru-RU" sz="2000" b="1" dirty="0">
                  <a:solidFill>
                    <a:schemeClr val="accent2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Где же "</a:t>
              </a:r>
              <a:r>
                <a:rPr lang="ru-RU" sz="2000" b="1" dirty="0" err="1">
                  <a:solidFill>
                    <a:schemeClr val="accent2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Скорощь</a:t>
              </a:r>
              <a:r>
                <a:rPr lang="ru-RU" sz="2000" b="1" dirty="0">
                  <a:solidFill>
                    <a:schemeClr val="accent2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ru-RU" sz="2000" b="1" dirty="0" err="1">
                  <a:solidFill>
                    <a:schemeClr val="accent2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помая</a:t>
              </a:r>
              <a:r>
                <a:rPr lang="ru-RU" sz="2000" b="1" dirty="0">
                  <a:solidFill>
                    <a:schemeClr val="accent2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", спасите насекомое!</a:t>
              </a:r>
              <a:endParaRPr lang="ru-RU" sz="20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bankreceptov.ru/picture/skazki-026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4752528" cy="49522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Скругленный прямоугольник 2"/>
          <p:cNvSpPr/>
          <p:nvPr/>
        </p:nvSpPr>
        <p:spPr>
          <a:xfrm>
            <a:off x="3887416" y="4221088"/>
            <a:ext cx="5256584" cy="2492897"/>
          </a:xfrm>
          <a:prstGeom prst="roundRect">
            <a:avLst>
              <a:gd name="adj" fmla="val 50000"/>
            </a:avLst>
          </a:prstGeom>
          <a:solidFill>
            <a:srgbClr val="C5F1C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lvl="3"/>
            <a: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Звери бросились гурьбой</a:t>
            </a:r>
            <a:b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 лекарственной травой.</a:t>
            </a:r>
            <a:b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Рвут аптечную ромашку,</a:t>
            </a:r>
            <a:b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Собирают зверобой.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bankreceptov.ru/picture/skazki-02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2060848"/>
            <a:ext cx="5256584" cy="448561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Скругленный прямоугольник 2"/>
          <p:cNvSpPr/>
          <p:nvPr/>
        </p:nvSpPr>
        <p:spPr>
          <a:xfrm>
            <a:off x="0" y="404664"/>
            <a:ext cx="5616624" cy="1368152"/>
          </a:xfrm>
          <a:prstGeom prst="roundRect">
            <a:avLst>
              <a:gd name="adj" fmla="val 50000"/>
            </a:avLst>
          </a:prstGeom>
          <a:solidFill>
            <a:srgbClr val="C5F1C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lvl="2"/>
            <a: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Вот из чащи на опушку</a:t>
            </a:r>
            <a:b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Пробирается медведь - </a:t>
            </a:r>
            <a:b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Он решил Медвежье Ушко</a:t>
            </a:r>
            <a:b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опушке посмотреть.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http://www.bankreceptov.ru/picture/skazki-026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32656"/>
            <a:ext cx="4248472" cy="42697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Скругленный прямоугольник 2"/>
          <p:cNvSpPr/>
          <p:nvPr/>
        </p:nvSpPr>
        <p:spPr>
          <a:xfrm>
            <a:off x="2699793" y="4797152"/>
            <a:ext cx="6192688" cy="1656184"/>
          </a:xfrm>
          <a:prstGeom prst="roundRect">
            <a:avLst>
              <a:gd name="adj" fmla="val 26895"/>
            </a:avLst>
          </a:prstGeom>
          <a:solidFill>
            <a:srgbClr val="C5F1C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lvl="2"/>
            <a: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Зайцы заячьей капустой</a:t>
            </a:r>
            <a:b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Муравья приводят в чувство,</a:t>
            </a:r>
            <a:b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Если б жил в той роще лев - </a:t>
            </a:r>
            <a:b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Предложил бы львиный зев.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www.bankreceptov.ru/picture/skazki-026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1484783"/>
            <a:ext cx="4104456" cy="386503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Скругленный прямоугольник 2"/>
          <p:cNvSpPr/>
          <p:nvPr/>
        </p:nvSpPr>
        <p:spPr>
          <a:xfrm>
            <a:off x="107950" y="115888"/>
            <a:ext cx="4679950" cy="1270000"/>
          </a:xfrm>
          <a:prstGeom prst="roundRect">
            <a:avLst/>
          </a:prstGeom>
          <a:solidFill>
            <a:srgbClr val="C5F1C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lvl="1"/>
            <a: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спине у ёжика</a:t>
            </a:r>
            <a:b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Листья подорожника.</a:t>
            </a:r>
            <a:b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Он больному обещает:</a:t>
            </a:r>
            <a:b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 компресса полегчает!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11638" y="5445125"/>
            <a:ext cx="4752975" cy="1268413"/>
          </a:xfrm>
          <a:prstGeom prst="roundRect">
            <a:avLst/>
          </a:prstGeom>
          <a:solidFill>
            <a:srgbClr val="C5F1C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Все больного навещают,</a:t>
            </a:r>
            <a:b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Все больного угощают:</a:t>
            </a:r>
            <a:b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Кто морошкой, кто черникой,</a:t>
            </a:r>
            <a:b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b="1" dirty="0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Кто сушёной земляникой.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112</TotalTime>
  <Words>87</Words>
  <Application>Microsoft Office PowerPoint</Application>
  <PresentationFormat>Экран (4:3)</PresentationFormat>
  <Paragraphs>23</Paragraphs>
  <Slides>14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 Зелёная           аптека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Зеленая аптека</dc:title>
  <dc:creator>виталик</dc:creator>
  <cp:lastModifiedBy>Админ</cp:lastModifiedBy>
  <cp:revision>52</cp:revision>
  <dcterms:modified xsi:type="dcterms:W3CDTF">2016-02-07T08:48:23Z</dcterms:modified>
</cp:coreProperties>
</file>