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96" r:id="rId3"/>
    <p:sldId id="301" r:id="rId4"/>
    <p:sldId id="272" r:id="rId5"/>
    <p:sldId id="305" r:id="rId6"/>
    <p:sldId id="302" r:id="rId7"/>
    <p:sldId id="303" r:id="rId8"/>
    <p:sldId id="312" r:id="rId9"/>
    <p:sldId id="304" r:id="rId10"/>
    <p:sldId id="306" r:id="rId11"/>
    <p:sldId id="308" r:id="rId12"/>
    <p:sldId id="309" r:id="rId13"/>
    <p:sldId id="307" r:id="rId14"/>
    <p:sldId id="311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362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b-1.ua/content/documents/9/830/images/Rys1_podarok_dlya_mam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" y="-387424"/>
            <a:ext cx="9145016" cy="72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8" y="260648"/>
            <a:ext cx="6696744" cy="864096"/>
          </a:xfrm>
          <a:prstGeom prst="rect">
            <a:avLst/>
          </a:prstGeom>
        </p:spPr>
        <p:txBody>
          <a:bodyPr wrap="none">
            <a:prstTxWarp prst="textTriangle">
              <a:avLst>
                <a:gd name="adj" fmla="val 59921"/>
              </a:avLst>
            </a:prstTxWarp>
            <a:spAutoFit/>
          </a:bodyPr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  <a:ea typeface="Arimo" pitchFamily="34" charset="0"/>
                <a:cs typeface="Arimo" pitchFamily="34" charset="0"/>
              </a:rPr>
              <a:t>Мамочка </a:t>
            </a: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  <a:ea typeface="Arimo" pitchFamily="34" charset="0"/>
                <a:cs typeface="Arimo" pitchFamily="34" charset="0"/>
              </a:rPr>
              <a:t>любимая моя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  <a:ea typeface="Arimo" pitchFamily="34" charset="0"/>
              <a:cs typeface="Arimo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5517232"/>
            <a:ext cx="352839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eflat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Воспитатель Попкова О.А.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7056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henews.kz/static/news/f/9/f9njnY9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428"/>
            <a:ext cx="9816071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130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gazeta-licey.ru/wp-content/uploads/2014/09/chi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3529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852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kazakhfilm.kazakh.ru/upload/blog/8cf/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99392"/>
            <a:ext cx="10874931" cy="72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546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materinstvo.ru/skins/default/public/images/articles/s8079_134253950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0"/>
            <a:ext cx="9865096" cy="748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803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офессиональное фото ребёнка / На прогулке можно сделать много интересных фотографий ребёнк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6024"/>
            <a:ext cx="103030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42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amarillis.at.ua/new/0_549ea_12ee698c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836" y="11410"/>
            <a:ext cx="92279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80528" y="-675456"/>
            <a:ext cx="9793088" cy="7336110"/>
          </a:xfrm>
          <a:prstGeom prst="rect">
            <a:avLst/>
          </a:prstGeom>
        </p:spPr>
        <p:txBody>
          <a:bodyPr wrap="square">
            <a:prstTxWarp prst="textFadeUp">
              <a:avLst/>
            </a:prstTxWarp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Arimo" pitchFamily="34" charset="0"/>
                <a:cs typeface="Arimo" pitchFamily="34" charset="0"/>
              </a:rPr>
              <a:t>                                                                            </a:t>
            </a:r>
          </a:p>
          <a:p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  <a:ea typeface="Arimo" pitchFamily="34" charset="0"/>
              <a:cs typeface="Arimo" pitchFamily="34" charset="0"/>
            </a:endParaRPr>
          </a:p>
          <a:p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  <a:ea typeface="Arimo" pitchFamily="34" charset="0"/>
              <a:cs typeface="Arimo" pitchFamily="34" charset="0"/>
            </a:endParaRPr>
          </a:p>
          <a:p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  <a:ea typeface="Arimo" pitchFamily="34" charset="0"/>
              <a:cs typeface="Arimo" pitchFamily="34" charset="0"/>
            </a:endParaRPr>
          </a:p>
          <a:p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  <a:ea typeface="Arimo" pitchFamily="34" charset="0"/>
              <a:cs typeface="Arimo" pitchFamily="34" charset="0"/>
            </a:endParaRPr>
          </a:p>
          <a:p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  <a:ea typeface="Arimo" pitchFamily="34" charset="0"/>
              <a:cs typeface="Arimo" pitchFamily="34" charset="0"/>
            </a:endParaRPr>
          </a:p>
          <a:p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  <a:ea typeface="Arimo" pitchFamily="34" charset="0"/>
              <a:cs typeface="Arimo" pitchFamily="34" charset="0"/>
            </a:endParaRPr>
          </a:p>
          <a:p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  <a:ea typeface="Arimo" pitchFamily="34" charset="0"/>
              <a:cs typeface="Arimo" pitchFamily="34" charset="0"/>
            </a:endParaRPr>
          </a:p>
          <a:p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  <a:ea typeface="Arimo" pitchFamily="34" charset="0"/>
              <a:cs typeface="Arimo" pitchFamily="34" charset="0"/>
            </a:endParaRPr>
          </a:p>
          <a:p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  <a:ea typeface="Arimo" pitchFamily="34" charset="0"/>
              <a:cs typeface="Arimo" pitchFamily="34" charset="0"/>
            </a:endParaRP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Arimo" pitchFamily="34" charset="0"/>
                <a:cs typeface="Arimo" pitchFamily="34" charset="0"/>
              </a:rPr>
              <a:t>Составила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Arimo" pitchFamily="34" charset="0"/>
                <a:cs typeface="Arimo" pitchFamily="34" charset="0"/>
              </a:rPr>
              <a:t>воспитатель Попкова О.А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  <a:ea typeface="Arimo" pitchFamily="34" charset="0"/>
                <a:cs typeface="Arimo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55506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Радостный ребен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0" y="-243407"/>
            <a:ext cx="9115450" cy="710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770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proxy10.media.online.ua/uol/r2-5208b6089e/546498c44a22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3" y="-20588"/>
            <a:ext cx="9123437" cy="684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502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vestnikk.ru/uploads/posts/2014-04/1396433920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810" y="0"/>
            <a:ext cx="94792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516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voxpopuli.kz/userfiles/posts/477/39ca92f20c3bf30f3adecc33064d601a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"/>
            <a:ext cx="96020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8703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vsetke.ru/thumbnails/646/b5ea76c538a70a6940385c341e6abf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76" y="0"/>
            <a:ext cx="9347275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392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900igr.net/datai/psikhologija/Sotsializatsija-detej-i-podrostkov/0005-006-Krizis-detstv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103209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647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tatic.ngs.ru/news/preview/f1f5618027f4f9dc3716740233ba12d8060b8653_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243408"/>
            <a:ext cx="10045116" cy="718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132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svetan.ru/Gallerea1/3ed3dfd021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5382"/>
            <a:ext cx="9569054" cy="717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555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13</Words>
  <Application>Microsoft Office PowerPoint</Application>
  <PresentationFormat>Экран (4:3)</PresentationFormat>
  <Paragraphs>13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22</cp:revision>
  <dcterms:created xsi:type="dcterms:W3CDTF">2015-11-03T23:42:31Z</dcterms:created>
  <dcterms:modified xsi:type="dcterms:W3CDTF">2016-02-07T11:57:13Z</dcterms:modified>
</cp:coreProperties>
</file>