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6287-0611-470D-B020-81F77F71412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B338-B6D0-47F6-B07E-09CA75BB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CF07122011_00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72733" y="-1013267"/>
            <a:ext cx="6598534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CF06122011_0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6" r="12116" b="51371"/>
          <a:stretch>
            <a:fillRect/>
          </a:stretch>
        </p:blipFill>
        <p:spPr bwMode="auto">
          <a:xfrm rot="5400000">
            <a:off x="1802804" y="5412378"/>
            <a:ext cx="1487339" cy="1092484"/>
          </a:xfrm>
          <a:prstGeom prst="rect">
            <a:avLst/>
          </a:prstGeom>
          <a:noFill/>
        </p:spPr>
      </p:pic>
      <p:pic>
        <p:nvPicPr>
          <p:cNvPr id="2051" name="Picture 3" descr="F:\CCF06122011_0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402" r="9366" b="5682"/>
          <a:stretch>
            <a:fillRect/>
          </a:stretch>
        </p:blipFill>
        <p:spPr bwMode="auto">
          <a:xfrm rot="5400000">
            <a:off x="-614003" y="4192232"/>
            <a:ext cx="3279771" cy="2051765"/>
          </a:xfrm>
          <a:prstGeom prst="rect">
            <a:avLst/>
          </a:prstGeom>
          <a:noFill/>
        </p:spPr>
      </p:pic>
      <p:pic>
        <p:nvPicPr>
          <p:cNvPr id="2052" name="Picture 4" descr="F:\CCF06122011_0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6" r="11256" b="47280"/>
          <a:stretch>
            <a:fillRect/>
          </a:stretch>
        </p:blipFill>
        <p:spPr bwMode="auto">
          <a:xfrm rot="5400000">
            <a:off x="5153988" y="2204070"/>
            <a:ext cx="1314920" cy="1050136"/>
          </a:xfrm>
          <a:prstGeom prst="rect">
            <a:avLst/>
          </a:prstGeom>
          <a:noFill/>
        </p:spPr>
      </p:pic>
      <p:pic>
        <p:nvPicPr>
          <p:cNvPr id="2053" name="Picture 5" descr="F:\CCF06122011_00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84" r="9366" b="5000"/>
          <a:stretch>
            <a:fillRect/>
          </a:stretch>
        </p:blipFill>
        <p:spPr bwMode="auto">
          <a:xfrm rot="5400000">
            <a:off x="2684297" y="816109"/>
            <a:ext cx="3214686" cy="2011048"/>
          </a:xfrm>
          <a:prstGeom prst="rect">
            <a:avLst/>
          </a:prstGeom>
          <a:noFill/>
        </p:spPr>
      </p:pic>
      <p:pic>
        <p:nvPicPr>
          <p:cNvPr id="2054" name="Picture 6" descr="F:\CCF06122011_00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" t="2939" r="12274" b="49326"/>
          <a:stretch>
            <a:fillRect/>
          </a:stretch>
        </p:blipFill>
        <p:spPr bwMode="auto">
          <a:xfrm rot="5400000">
            <a:off x="1640490" y="2145668"/>
            <a:ext cx="1362425" cy="1071570"/>
          </a:xfrm>
          <a:prstGeom prst="rect">
            <a:avLst/>
          </a:prstGeom>
          <a:noFill/>
        </p:spPr>
      </p:pic>
      <p:pic>
        <p:nvPicPr>
          <p:cNvPr id="2055" name="Picture 7" descr="F:\CCF06122011_000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812" r="7476" b="6364"/>
          <a:stretch>
            <a:fillRect/>
          </a:stretch>
        </p:blipFill>
        <p:spPr bwMode="auto">
          <a:xfrm rot="5400000">
            <a:off x="-752890" y="752889"/>
            <a:ext cx="3357535" cy="1851756"/>
          </a:xfrm>
          <a:prstGeom prst="rect">
            <a:avLst/>
          </a:prstGeom>
          <a:noFill/>
        </p:spPr>
      </p:pic>
      <p:pic>
        <p:nvPicPr>
          <p:cNvPr id="2056" name="Picture 8" descr="F:\CCF06122011_000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90" t="1576" r="26375" b="54099"/>
          <a:stretch>
            <a:fillRect/>
          </a:stretch>
        </p:blipFill>
        <p:spPr bwMode="auto">
          <a:xfrm rot="5400000">
            <a:off x="5946471" y="5760489"/>
            <a:ext cx="1080362" cy="1114660"/>
          </a:xfrm>
          <a:prstGeom prst="rect">
            <a:avLst/>
          </a:prstGeom>
          <a:noFill/>
        </p:spPr>
      </p:pic>
      <p:pic>
        <p:nvPicPr>
          <p:cNvPr id="2057" name="Picture 9" descr="F:\CCF06122011_0000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1" t="46583" r="12200" b="5000"/>
          <a:stretch>
            <a:fillRect/>
          </a:stretch>
        </p:blipFill>
        <p:spPr bwMode="auto">
          <a:xfrm rot="5400000">
            <a:off x="3010685" y="3918744"/>
            <a:ext cx="3286125" cy="2592387"/>
          </a:xfrm>
          <a:prstGeom prst="rect">
            <a:avLst/>
          </a:prstGeom>
          <a:noFill/>
        </p:spPr>
      </p:pic>
      <p:pic>
        <p:nvPicPr>
          <p:cNvPr id="2058" name="Picture 10" descr="F:\CCF06122011_0000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1" t="1576" r="13145" b="47962"/>
          <a:stretch>
            <a:fillRect/>
          </a:stretch>
        </p:blipFill>
        <p:spPr bwMode="auto">
          <a:xfrm rot="5400000">
            <a:off x="5887089" y="4042737"/>
            <a:ext cx="1521436" cy="1294095"/>
          </a:xfrm>
          <a:prstGeom prst="rect">
            <a:avLst/>
          </a:prstGeom>
          <a:noFill/>
        </p:spPr>
      </p:pic>
      <p:pic>
        <p:nvPicPr>
          <p:cNvPr id="2059" name="Picture 11" descr="F:\CCF06122011_0000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76" r="5586" b="6364"/>
          <a:stretch>
            <a:fillRect/>
          </a:stretch>
        </p:blipFill>
        <p:spPr bwMode="auto">
          <a:xfrm rot="5400000">
            <a:off x="6430950" y="4144951"/>
            <a:ext cx="3568711" cy="1857388"/>
          </a:xfrm>
          <a:prstGeom prst="rect">
            <a:avLst/>
          </a:prstGeom>
          <a:noFill/>
        </p:spPr>
      </p:pic>
      <p:pic>
        <p:nvPicPr>
          <p:cNvPr id="2060" name="Picture 12" descr="F:\CCF06122011_0000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0" r="29210" b="52053"/>
          <a:stretch>
            <a:fillRect/>
          </a:stretch>
        </p:blipFill>
        <p:spPr bwMode="auto">
          <a:xfrm rot="5400000">
            <a:off x="5578997" y="350301"/>
            <a:ext cx="1168340" cy="1324946"/>
          </a:xfrm>
          <a:prstGeom prst="rect">
            <a:avLst/>
          </a:prstGeom>
          <a:noFill/>
        </p:spPr>
      </p:pic>
      <p:pic>
        <p:nvPicPr>
          <p:cNvPr id="2061" name="Picture 13" descr="F:\CCF06122011_0000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629" r="13145" b="5000"/>
          <a:stretch>
            <a:fillRect/>
          </a:stretch>
        </p:blipFill>
        <p:spPr bwMode="auto">
          <a:xfrm rot="5400000">
            <a:off x="6372109" y="414469"/>
            <a:ext cx="3186359" cy="235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CCF06122011_00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1" t="45219" r="11255" b="4319"/>
          <a:stretch>
            <a:fillRect/>
          </a:stretch>
        </p:blipFill>
        <p:spPr bwMode="auto">
          <a:xfrm rot="5400000">
            <a:off x="180735" y="3462547"/>
            <a:ext cx="3317522" cy="2821801"/>
          </a:xfrm>
          <a:prstGeom prst="rect">
            <a:avLst/>
          </a:prstGeom>
          <a:noFill/>
        </p:spPr>
      </p:pic>
      <p:pic>
        <p:nvPicPr>
          <p:cNvPr id="3076" name="Picture 4" descr="F:\CCF06122011_0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1" t="51356" r="12200" b="5682"/>
          <a:stretch>
            <a:fillRect/>
          </a:stretch>
        </p:blipFill>
        <p:spPr bwMode="auto">
          <a:xfrm rot="5400000">
            <a:off x="3116361" y="3813069"/>
            <a:ext cx="3206772" cy="2295758"/>
          </a:xfrm>
          <a:prstGeom prst="rect">
            <a:avLst/>
          </a:prstGeom>
          <a:noFill/>
        </p:spPr>
      </p:pic>
      <p:pic>
        <p:nvPicPr>
          <p:cNvPr id="3077" name="Picture 5" descr="F:\juniperu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857496"/>
            <a:ext cx="2782256" cy="3717937"/>
          </a:xfrm>
          <a:prstGeom prst="rect">
            <a:avLst/>
          </a:prstGeom>
          <a:noFill/>
        </p:spPr>
      </p:pic>
      <p:pic>
        <p:nvPicPr>
          <p:cNvPr id="3079" name="Picture 7" descr="F:\1257343649_moz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714356"/>
            <a:ext cx="2552702" cy="1608846"/>
          </a:xfrm>
          <a:prstGeom prst="rect">
            <a:avLst/>
          </a:prstGeom>
          <a:noFill/>
        </p:spPr>
      </p:pic>
      <p:pic>
        <p:nvPicPr>
          <p:cNvPr id="3080" name="Picture 8" descr="F:\CCF06122011_000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6" t="894" r="17870" b="54781"/>
          <a:stretch>
            <a:fillRect/>
          </a:stretch>
        </p:blipFill>
        <p:spPr bwMode="auto">
          <a:xfrm rot="5400000">
            <a:off x="455101" y="616413"/>
            <a:ext cx="2410208" cy="2034591"/>
          </a:xfrm>
          <a:prstGeom prst="rect">
            <a:avLst/>
          </a:prstGeom>
          <a:noFill/>
        </p:spPr>
      </p:pic>
      <p:pic>
        <p:nvPicPr>
          <p:cNvPr id="3081" name="Picture 9" descr="F:\CCF06122011_00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6" t="2940" r="12200" b="50689"/>
          <a:stretch>
            <a:fillRect/>
          </a:stretch>
        </p:blipFill>
        <p:spPr bwMode="auto">
          <a:xfrm rot="5400000">
            <a:off x="3385479" y="757869"/>
            <a:ext cx="2361149" cy="1845496"/>
          </a:xfrm>
          <a:prstGeom prst="rect">
            <a:avLst/>
          </a:prstGeom>
          <a:noFill/>
        </p:spPr>
      </p:pic>
      <p:pic>
        <p:nvPicPr>
          <p:cNvPr id="3082" name="Picture 10" descr="F:\CCF06122011_00008.jpg"/>
          <p:cNvPicPr>
            <a:picLocks noChangeAspect="1" noChangeArrowheads="1"/>
          </p:cNvPicPr>
          <p:nvPr/>
        </p:nvPicPr>
        <p:blipFill>
          <a:blip r:embed="rId8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5" t="4985" r="23540" b="55463"/>
          <a:stretch>
            <a:fillRect/>
          </a:stretch>
        </p:blipFill>
        <p:spPr bwMode="auto">
          <a:xfrm rot="10800000">
            <a:off x="5643570" y="1928802"/>
            <a:ext cx="1643074" cy="1512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75928199_large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214818"/>
            <a:ext cx="2928958" cy="2141394"/>
          </a:xfrm>
          <a:prstGeom prst="rect">
            <a:avLst/>
          </a:prstGeom>
          <a:noFill/>
        </p:spPr>
      </p:pic>
      <p:pic>
        <p:nvPicPr>
          <p:cNvPr id="4099" name="Picture 3" descr="F:\i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7"/>
            <a:ext cx="3714776" cy="2600343"/>
          </a:xfrm>
          <a:prstGeom prst="rect">
            <a:avLst/>
          </a:prstGeom>
          <a:noFill/>
        </p:spPr>
      </p:pic>
      <p:pic>
        <p:nvPicPr>
          <p:cNvPr id="4100" name="Picture 4" descr="F:\71238056_1298699435_yagoduy_raz_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50537"/>
            <a:ext cx="2714644" cy="2035983"/>
          </a:xfrm>
          <a:prstGeom prst="rect">
            <a:avLst/>
          </a:prstGeom>
          <a:noFill/>
        </p:spPr>
      </p:pic>
      <p:pic>
        <p:nvPicPr>
          <p:cNvPr id="4101" name="Picture 5" descr="F:\Blåbær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214818"/>
            <a:ext cx="2428404" cy="2155144"/>
          </a:xfrm>
          <a:prstGeom prst="rect">
            <a:avLst/>
          </a:prstGeom>
          <a:noFill/>
        </p:spPr>
      </p:pic>
      <p:pic>
        <p:nvPicPr>
          <p:cNvPr id="4102" name="Picture 6" descr="F:\imagick_af2728a804dd1be1ed542708359455ffb24449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071966" cy="272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59911140_levita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4009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0_463a8_908bd30b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75664879_3400156_i2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419684" cy="609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316792718_e037f0cbeed26fe2680ccd2bde064f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5632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ПК</cp:lastModifiedBy>
  <cp:revision>9</cp:revision>
  <dcterms:created xsi:type="dcterms:W3CDTF">2011-12-07T09:30:22Z</dcterms:created>
  <dcterms:modified xsi:type="dcterms:W3CDTF">2016-02-07T14:09:56Z</dcterms:modified>
</cp:coreProperties>
</file>