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9" r:id="rId7"/>
    <p:sldId id="262" r:id="rId8"/>
    <p:sldId id="265" r:id="rId9"/>
    <p:sldId id="271" r:id="rId10"/>
    <p:sldId id="263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A503-EB6E-4C32-8404-9F600113044A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61BB-894C-4A4D-B7B4-BAE36068C5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A503-EB6E-4C32-8404-9F600113044A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61BB-894C-4A4D-B7B4-BAE36068C5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A503-EB6E-4C32-8404-9F600113044A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61BB-894C-4A4D-B7B4-BAE36068C5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A503-EB6E-4C32-8404-9F600113044A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61BB-894C-4A4D-B7B4-BAE36068C5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A503-EB6E-4C32-8404-9F600113044A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61BB-894C-4A4D-B7B4-BAE36068C5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A503-EB6E-4C32-8404-9F600113044A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61BB-894C-4A4D-B7B4-BAE36068C5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A503-EB6E-4C32-8404-9F600113044A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61BB-894C-4A4D-B7B4-BAE36068C5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A503-EB6E-4C32-8404-9F600113044A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61BB-894C-4A4D-B7B4-BAE36068C5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A503-EB6E-4C32-8404-9F600113044A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61BB-894C-4A4D-B7B4-BAE36068C5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A503-EB6E-4C32-8404-9F600113044A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61BB-894C-4A4D-B7B4-BAE36068C5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A503-EB6E-4C32-8404-9F600113044A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61BB-894C-4A4D-B7B4-BAE36068C5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CA503-EB6E-4C32-8404-9F600113044A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B61BB-894C-4A4D-B7B4-BAE36068C5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audio" Target="file:///E:\kluchi.MP3" TargetMode="External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audio" Target="file:///E:\zont_otkrytie.mp3" TargetMode="External"/><Relationship Id="rId1" Type="http://schemas.openxmlformats.org/officeDocument/2006/relationships/audio" Target="file:///E:\rezhem_bumagu.mp3" TargetMode="Externa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14.png"/><Relationship Id="rId5" Type="http://schemas.openxmlformats.org/officeDocument/2006/relationships/audio" Target="file:///E:\door.mp3" TargetMode="External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audio" Target="file:///E:\rain_under_roof.mp3" TargetMode="External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775"/>
            <a:ext cx="9144000" cy="68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5148064" y="2852936"/>
            <a:ext cx="3528809" cy="29446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 t="3476" r="19048" b="18318"/>
          <a:stretch>
            <a:fillRect/>
          </a:stretch>
        </p:blipFill>
        <p:spPr bwMode="auto">
          <a:xfrm>
            <a:off x="611560" y="1412776"/>
            <a:ext cx="4291043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548679"/>
            <a:ext cx="4464496" cy="6087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99592" y="1124744"/>
            <a:ext cx="1656184" cy="22322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63888" y="692696"/>
            <a:ext cx="1872208" cy="252028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020272" y="2132856"/>
            <a:ext cx="1512168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843808" y="2852936"/>
            <a:ext cx="1512168" cy="2376264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364088" y="2996952"/>
            <a:ext cx="1512168" cy="280831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547664" y="2852936"/>
            <a:ext cx="1656184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67544" y="3933056"/>
            <a:ext cx="1800200" cy="20448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228184" y="764704"/>
            <a:ext cx="1944216" cy="230425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707904" y="4149080"/>
            <a:ext cx="2088232" cy="230425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588224" y="3717032"/>
            <a:ext cx="2304256" cy="252028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548680"/>
            <a:ext cx="4464496" cy="608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«Страна умников и умниц»</a:t>
            </a:r>
          </a:p>
          <a:p>
            <a:pPr algn="ctr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«Страна загадок»</a:t>
            </a:r>
          </a:p>
          <a:p>
            <a:pPr algn="ctr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«Загадочный лес»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307183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285728"/>
            <a:ext cx="2238386" cy="26860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3929066"/>
            <a:ext cx="3104997" cy="23183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4678" y="1571612"/>
            <a:ext cx="2571763" cy="257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 b="12899"/>
          <a:stretch>
            <a:fillRect/>
          </a:stretch>
        </p:blipFill>
        <p:spPr bwMode="auto">
          <a:xfrm>
            <a:off x="500034" y="4071942"/>
            <a:ext cx="3295339" cy="21431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530" b="3176"/>
          <a:stretch>
            <a:fillRect/>
          </a:stretch>
        </p:blipFill>
        <p:spPr bwMode="auto">
          <a:xfrm>
            <a:off x="2143109" y="357166"/>
            <a:ext cx="4572032" cy="605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187624" y="1124744"/>
            <a:ext cx="1368152" cy="22322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620688"/>
            <a:ext cx="1512168" cy="259228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020272" y="2132856"/>
            <a:ext cx="1512168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843808" y="2852936"/>
            <a:ext cx="1512168" cy="2376264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364088" y="2996952"/>
            <a:ext cx="1512168" cy="280831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547664" y="2852936"/>
            <a:ext cx="1656184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67544" y="3933056"/>
            <a:ext cx="1594520" cy="20448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228184" y="764704"/>
            <a:ext cx="1944216" cy="230425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707904" y="4149080"/>
            <a:ext cx="2088232" cy="230425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588224" y="3717032"/>
            <a:ext cx="2304256" cy="252028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642918"/>
            <a:ext cx="6706107" cy="50519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288" y="4149080"/>
            <a:ext cx="162680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282" y="1071546"/>
            <a:ext cx="1762239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43042" y="2500306"/>
            <a:ext cx="19288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35896" y="3212976"/>
            <a:ext cx="141393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76056" y="3717032"/>
            <a:ext cx="2097005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rezhem_bumag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2" cstate="print"/>
          <a:stretch>
            <a:fillRect/>
          </a:stretch>
        </p:blipFill>
        <p:spPr>
          <a:xfrm>
            <a:off x="857224" y="571480"/>
            <a:ext cx="304800" cy="304800"/>
          </a:xfrm>
          <a:prstGeom prst="rect">
            <a:avLst/>
          </a:prstGeom>
        </p:spPr>
      </p:pic>
      <p:pic>
        <p:nvPicPr>
          <p:cNvPr id="15" name="zont_otkrytie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3" cstate="print"/>
          <a:stretch>
            <a:fillRect/>
          </a:stretch>
        </p:blipFill>
        <p:spPr>
          <a:xfrm>
            <a:off x="2571736" y="1928802"/>
            <a:ext cx="304800" cy="304800"/>
          </a:xfrm>
          <a:prstGeom prst="rect">
            <a:avLst/>
          </a:prstGeom>
        </p:spPr>
      </p:pic>
      <p:pic>
        <p:nvPicPr>
          <p:cNvPr id="16" name="kluchi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4" cstate="print"/>
          <a:stretch>
            <a:fillRect/>
          </a:stretch>
        </p:blipFill>
        <p:spPr>
          <a:xfrm>
            <a:off x="4071934" y="2714620"/>
            <a:ext cx="304800" cy="304800"/>
          </a:xfrm>
          <a:prstGeom prst="rect">
            <a:avLst/>
          </a:prstGeom>
        </p:spPr>
      </p:pic>
      <p:pic>
        <p:nvPicPr>
          <p:cNvPr id="18" name="rain_under_roof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3" cstate="print"/>
          <a:stretch>
            <a:fillRect/>
          </a:stretch>
        </p:blipFill>
        <p:spPr>
          <a:xfrm>
            <a:off x="6143636" y="3214686"/>
            <a:ext cx="304800" cy="304800"/>
          </a:xfrm>
          <a:prstGeom prst="rect">
            <a:avLst/>
          </a:prstGeom>
        </p:spPr>
      </p:pic>
      <p:pic>
        <p:nvPicPr>
          <p:cNvPr id="19" name="door.mp3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15" cstate="print"/>
          <a:stretch>
            <a:fillRect/>
          </a:stretch>
        </p:blipFill>
        <p:spPr>
          <a:xfrm>
            <a:off x="8001024" y="350043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6828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15844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" dur="54179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63206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>
                <p:cTn id="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1" dur="9696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187624" y="1124744"/>
            <a:ext cx="1368152" cy="22322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620688"/>
            <a:ext cx="1512168" cy="259228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020272" y="2132856"/>
            <a:ext cx="1512168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843808" y="2852936"/>
            <a:ext cx="1512168" cy="2376264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364088" y="2996952"/>
            <a:ext cx="1512168" cy="280831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547664" y="2852936"/>
            <a:ext cx="1656184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67544" y="3933056"/>
            <a:ext cx="1594520" cy="20448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228184" y="764704"/>
            <a:ext cx="1944216" cy="230425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707904" y="4149080"/>
            <a:ext cx="2088232" cy="230425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588224" y="3717032"/>
            <a:ext cx="2304256" cy="252028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14</Words>
  <Application>Microsoft Office PowerPoint</Application>
  <PresentationFormat>Экран (4:3)</PresentationFormat>
  <Paragraphs>3</Paragraphs>
  <Slides>12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123</cp:lastModifiedBy>
  <cp:revision>37</cp:revision>
  <dcterms:created xsi:type="dcterms:W3CDTF">2012-03-14T12:31:17Z</dcterms:created>
  <dcterms:modified xsi:type="dcterms:W3CDTF">2012-03-15T03:35:13Z</dcterms:modified>
</cp:coreProperties>
</file>