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58" r:id="rId5"/>
    <p:sldId id="259" r:id="rId6"/>
    <p:sldId id="261" r:id="rId7"/>
    <p:sldId id="25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7E1C-A064-4DBA-B36E-05658F04A47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23CB-2B92-4F34-B54F-4640E0B71D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7E1C-A064-4DBA-B36E-05658F04A47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23CB-2B92-4F34-B54F-4640E0B71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7E1C-A064-4DBA-B36E-05658F04A47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23CB-2B92-4F34-B54F-4640E0B71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7E1C-A064-4DBA-B36E-05658F04A47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23CB-2B92-4F34-B54F-4640E0B71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7E1C-A064-4DBA-B36E-05658F04A47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23CB-2B92-4F34-B54F-4640E0B71DD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7E1C-A064-4DBA-B36E-05658F04A47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23CB-2B92-4F34-B54F-4640E0B71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7E1C-A064-4DBA-B36E-05658F04A47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23CB-2B92-4F34-B54F-4640E0B71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7E1C-A064-4DBA-B36E-05658F04A47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23CB-2B92-4F34-B54F-4640E0B71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7E1C-A064-4DBA-B36E-05658F04A47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23CB-2B92-4F34-B54F-4640E0B71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7E1C-A064-4DBA-B36E-05658F04A47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723CB-2B92-4F34-B54F-4640E0B71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7E1C-A064-4DBA-B36E-05658F04A47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F723CB-2B92-4F34-B54F-4640E0B71DD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437E1C-A064-4DBA-B36E-05658F04A47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F723CB-2B92-4F34-B54F-4640E0B71DD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1350" y="-503077"/>
            <a:ext cx="5600848" cy="77043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1800200"/>
          </a:xfrm>
        </p:spPr>
        <p:txBody>
          <a:bodyPr>
            <a:noAutofit/>
          </a:bodyPr>
          <a:lstStyle/>
          <a:p>
            <a:r>
              <a:rPr lang="ru-RU" sz="6000" i="1" dirty="0" smtClean="0">
                <a:effectLst/>
              </a:rPr>
              <a:t>Зимние узоры на окне</a:t>
            </a:r>
            <a:endParaRPr lang="ru-RU" sz="6000" i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15064" cy="3296808"/>
          </a:xfrm>
        </p:spPr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76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641585" cy="5688632"/>
          </a:xfr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2780928"/>
            <a:ext cx="7854696" cy="3456384"/>
          </a:xfrm>
        </p:spPr>
        <p:txBody>
          <a:bodyPr>
            <a:noAutofit/>
          </a:bodyPr>
          <a:lstStyle/>
          <a:p>
            <a:r>
              <a:rPr lang="ru-RU" sz="2400" i="1" dirty="0"/>
              <a:t>Мороз – художник лучший,</a:t>
            </a:r>
            <a:br>
              <a:rPr lang="ru-RU" sz="2400" i="1" dirty="0"/>
            </a:br>
            <a:r>
              <a:rPr lang="ru-RU" sz="2400" i="1" dirty="0"/>
              <a:t>По городу идет.</a:t>
            </a:r>
            <a:br>
              <a:rPr lang="ru-RU" sz="2400" i="1" dirty="0"/>
            </a:br>
            <a:r>
              <a:rPr lang="ru-RU" sz="2400" i="1" dirty="0"/>
              <a:t>То щеки нарумянит,</a:t>
            </a:r>
            <a:br>
              <a:rPr lang="ru-RU" sz="2400" i="1" dirty="0"/>
            </a:br>
            <a:r>
              <a:rPr lang="ru-RU" sz="2400" i="1" dirty="0"/>
              <a:t>Всех за нос ущипнет</a:t>
            </a:r>
            <a:br>
              <a:rPr lang="ru-RU" sz="2400" i="1" dirty="0"/>
            </a:br>
            <a:r>
              <a:rPr lang="ru-RU" sz="2400" i="1" dirty="0"/>
              <a:t>А ночью он, пока я спал,</a:t>
            </a:r>
            <a:br>
              <a:rPr lang="ru-RU" sz="2400" i="1" dirty="0"/>
            </a:br>
            <a:r>
              <a:rPr lang="ru-RU" sz="2400" i="1" dirty="0"/>
              <a:t>Пришел с волшебной кистью,</a:t>
            </a:r>
            <a:br>
              <a:rPr lang="ru-RU" sz="2400" i="1" dirty="0"/>
            </a:br>
            <a:r>
              <a:rPr lang="ru-RU" sz="2400" i="1" dirty="0"/>
              <a:t>И на окне нарисовал</a:t>
            </a:r>
            <a:br>
              <a:rPr lang="ru-RU" sz="2400" i="1" dirty="0"/>
            </a:br>
            <a:r>
              <a:rPr lang="ru-RU" sz="2400" i="1" dirty="0"/>
              <a:t>Сверкающие листья</a:t>
            </a:r>
          </a:p>
        </p:txBody>
      </p:sp>
    </p:spTree>
    <p:extLst>
      <p:ext uri="{BB962C8B-B14F-4D97-AF65-F5344CB8AC3E}">
        <p14:creationId xmlns:p14="http://schemas.microsoft.com/office/powerpoint/2010/main" val="14822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76864" cy="581186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81128"/>
            <a:ext cx="7854696" cy="1800200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С неба падают зимою</a:t>
            </a:r>
          </a:p>
          <a:p>
            <a:r>
              <a:rPr lang="ru-RU" i="1" dirty="0"/>
              <a:t>                             И кружатся над землею</a:t>
            </a:r>
          </a:p>
          <a:p>
            <a:r>
              <a:rPr lang="ru-RU" i="1" dirty="0"/>
              <a:t>                               Легкие пушинки, </a:t>
            </a:r>
            <a:r>
              <a:rPr lang="ru-RU" i="1" dirty="0" smtClean="0"/>
              <a:t>белые</a:t>
            </a:r>
          </a:p>
          <a:p>
            <a:r>
              <a:rPr lang="ru-RU" i="1" dirty="0" smtClean="0"/>
              <a:t>                                                                       Снежинки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65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86813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769015" cy="590976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725144"/>
            <a:ext cx="7854696" cy="1584176"/>
          </a:xfrm>
        </p:spPr>
        <p:txBody>
          <a:bodyPr>
            <a:normAutofit/>
          </a:bodyPr>
          <a:lstStyle/>
          <a:p>
            <a:r>
              <a:rPr lang="ru-RU" sz="2400" i="1" dirty="0"/>
              <a:t>Побелело за ночь всюду</a:t>
            </a:r>
            <a:br>
              <a:rPr lang="ru-RU" sz="2400" i="1" dirty="0"/>
            </a:br>
            <a:r>
              <a:rPr lang="ru-RU" sz="2400" i="1" dirty="0"/>
              <a:t>А у нас в квартире чудо</a:t>
            </a:r>
            <a:br>
              <a:rPr lang="ru-RU" sz="2400" i="1" dirty="0"/>
            </a:br>
            <a:r>
              <a:rPr lang="ru-RU" sz="2400" i="1" dirty="0"/>
              <a:t>За окошком дом исчез</a:t>
            </a:r>
            <a:br>
              <a:rPr lang="ru-RU" sz="2400" i="1" dirty="0"/>
            </a:br>
            <a:r>
              <a:rPr lang="ru-RU" sz="2400" i="1" dirty="0"/>
              <a:t>Там волшебный вырос… лес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1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4048" y="4437112"/>
            <a:ext cx="3816424" cy="180020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1518"/>
            <a:ext cx="864096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083483" cy="590465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7776864" cy="3136312"/>
          </a:xfrm>
        </p:spPr>
        <p:txBody>
          <a:bodyPr/>
          <a:lstStyle/>
          <a:p>
            <a:pPr algn="ctr"/>
            <a:r>
              <a:rPr lang="ru-RU" sz="2800" i="1" dirty="0"/>
              <a:t>Узоры можно без конца читать, </a:t>
            </a:r>
            <a:br>
              <a:rPr lang="ru-RU" sz="2800" i="1" dirty="0"/>
            </a:br>
            <a:r>
              <a:rPr lang="ru-RU" sz="2800" i="1" dirty="0" smtClean="0"/>
              <a:t>    Смотреть </a:t>
            </a:r>
            <a:r>
              <a:rPr lang="ru-RU" sz="2800" i="1" dirty="0"/>
              <a:t>на окна, отстранясь от дела, </a:t>
            </a:r>
            <a:br>
              <a:rPr lang="ru-RU" sz="2800" i="1" dirty="0"/>
            </a:br>
            <a:r>
              <a:rPr lang="ru-RU" sz="2800" i="1" dirty="0"/>
              <a:t>О чудесах несбыточных мечтать, </a:t>
            </a:r>
            <a:br>
              <a:rPr lang="ru-RU" sz="2800" i="1" dirty="0"/>
            </a:br>
            <a:r>
              <a:rPr lang="ru-RU" sz="2800" i="1" dirty="0"/>
              <a:t>Увидеть то, что в детстве так хотела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4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24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Зимние узоры на окне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узоры на окне</dc:title>
  <dc:creator>XTreme.ws</dc:creator>
  <cp:lastModifiedBy>XTreme.ws</cp:lastModifiedBy>
  <cp:revision>6</cp:revision>
  <dcterms:created xsi:type="dcterms:W3CDTF">2014-02-11T14:45:28Z</dcterms:created>
  <dcterms:modified xsi:type="dcterms:W3CDTF">2016-02-06T20:14:45Z</dcterms:modified>
</cp:coreProperties>
</file>