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2" r:id="rId4"/>
    <p:sldId id="261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38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47"/>
            <a:ext cx="9144000" cy="6858000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982269" y="2348880"/>
            <a:ext cx="56591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Стихи о животных</a:t>
            </a:r>
            <a:endParaRPr lang="ru-RU" sz="54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40514" y="3998386"/>
            <a:ext cx="4062972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Автор: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Воспитатель </a:t>
            </a:r>
          </a:p>
          <a:p>
            <a:pPr algn="ctr"/>
            <a:r>
              <a:rPr lang="ru-RU" sz="3200" b="1" cap="none" spc="0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МАДОУ ЦРР д/с № 14</a:t>
            </a:r>
          </a:p>
          <a:p>
            <a:pPr algn="ctr"/>
            <a:r>
              <a:rPr lang="ru-RU" sz="32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Пономаренко Т.С.</a:t>
            </a:r>
            <a:endParaRPr lang="ru-RU" sz="3200" b="1" cap="none" spc="0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682391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701"/>
            <a:ext cx="9144000" cy="687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15616" y="836712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dirty="0">
                <a:solidFill>
                  <a:srgbClr val="000000"/>
                </a:solidFill>
                <a:latin typeface="Arial"/>
              </a:rPr>
              <a:t/>
            </a:r>
            <a:br>
              <a:rPr lang="ru-RU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FF0000"/>
                </a:solidFill>
                <a:latin typeface="Arial"/>
              </a:rPr>
              <a:t>Ёжик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algn="ctr" fontAlgn="base"/>
            <a:r>
              <a:rPr lang="ru-RU" sz="2000" b="1" dirty="0">
                <a:solidFill>
                  <a:srgbClr val="000000"/>
                </a:solidFill>
                <a:latin typeface="Arial"/>
              </a:rPr>
              <a:t>Ёжик по лесу бежит.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Дождь прошёл - он весь дрожит: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Нет тёплой шубы у него.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Он любит спать клубочком,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Накроется листочком -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Не видит ничего.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Одежда у него из иголок,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А носик с животиком голый.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3395684"/>
            <a:ext cx="4211960" cy="2954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584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9144000" cy="687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934561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Заяц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algn="ctr" fontAlgn="base"/>
            <a:r>
              <a:rPr lang="ru-RU" sz="2000" b="1" dirty="0">
                <a:solidFill>
                  <a:srgbClr val="000000"/>
                </a:solidFill>
                <a:latin typeface="Arial"/>
              </a:rPr>
              <a:t>Тяжело живётся зайке: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И в лесу и на лужайке,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На снегу и на ветру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Негде спрятаться ему.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Всех на свете он боится,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Даже спать он не ложится.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Чуть подремлет, и опять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Ему надо убегать.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848422"/>
            <a:ext cx="4464496" cy="3418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06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9144000" cy="687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55576" y="692696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Белка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algn="ctr" fontAlgn="base"/>
            <a:r>
              <a:rPr lang="ru-RU" sz="2000" b="1" dirty="0">
                <a:solidFill>
                  <a:srgbClr val="000000"/>
                </a:solidFill>
                <a:latin typeface="Arial"/>
              </a:rPr>
              <a:t>У белки ушки на макушке,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Как кисточки художницы.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Хвост пушистый, серебристый,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Как шарфик стройной модницы.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У белки дом с одним окном,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Уютно и тепло ей в нём.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К зиме продукты запасёт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И ждёт, когда весна придёт.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918655"/>
            <a:ext cx="3786526" cy="438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883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351"/>
            <a:ext cx="9144000" cy="687070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83568" y="889844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base"/>
            <a:r>
              <a:rPr lang="ru-RU" sz="2000" b="1" dirty="0" smtClean="0">
                <a:solidFill>
                  <a:srgbClr val="FF0000"/>
                </a:solidFill>
                <a:latin typeface="Arial"/>
              </a:rPr>
              <a:t>Лошадь</a:t>
            </a:r>
            <a:endParaRPr lang="ru-RU" sz="2000" b="1" dirty="0">
              <a:solidFill>
                <a:srgbClr val="000000"/>
              </a:solidFill>
              <a:latin typeface="Arial"/>
            </a:endParaRPr>
          </a:p>
          <a:p>
            <a:pPr algn="ctr" fontAlgn="base"/>
            <a:r>
              <a:rPr lang="ru-RU" sz="2000" b="1" dirty="0">
                <a:solidFill>
                  <a:srgbClr val="000000"/>
                </a:solidFill>
                <a:latin typeface="Arial"/>
              </a:rPr>
              <a:t>Могу работать целый день,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И делать это мне не лень.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Могу возить я грузы: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Яблоки, арбузы,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Бананы, апельсины,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Ящики, корзины...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Могу и в цирке показать</a:t>
            </a:r>
            <a:br>
              <a:rPr lang="ru-RU" sz="2000" b="1" dirty="0">
                <a:solidFill>
                  <a:srgbClr val="000000"/>
                </a:solidFill>
                <a:latin typeface="Arial"/>
              </a:rPr>
            </a:br>
            <a:r>
              <a:rPr lang="ru-RU" sz="2000" b="1" dirty="0">
                <a:solidFill>
                  <a:srgbClr val="000000"/>
                </a:solidFill>
                <a:latin typeface="Arial"/>
              </a:rPr>
              <a:t>Своё умение скакать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1484784"/>
            <a:ext cx="4787775" cy="478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95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32</Words>
  <Application>Microsoft Office PowerPoint</Application>
  <PresentationFormat>Экран (4:3)</PresentationFormat>
  <Paragraphs>17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6</cp:revision>
  <dcterms:created xsi:type="dcterms:W3CDTF">2016-02-07T16:05:53Z</dcterms:created>
  <dcterms:modified xsi:type="dcterms:W3CDTF">2016-02-07T16:31:31Z</dcterms:modified>
</cp:coreProperties>
</file>