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57" r:id="rId3"/>
    <p:sldId id="262" r:id="rId4"/>
    <p:sldId id="267" r:id="rId5"/>
    <p:sldId id="258" r:id="rId6"/>
    <p:sldId id="263" r:id="rId7"/>
    <p:sldId id="268" r:id="rId8"/>
    <p:sldId id="261" r:id="rId9"/>
    <p:sldId id="264" r:id="rId10"/>
    <p:sldId id="269" r:id="rId11"/>
    <p:sldId id="260" r:id="rId12"/>
    <p:sldId id="265" r:id="rId13"/>
    <p:sldId id="270" r:id="rId14"/>
    <p:sldId id="259" r:id="rId15"/>
    <p:sldId id="266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D6BAF-E325-4C3E-B1B2-14D7BD8209CF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267DA-2C0B-4A48-B5DC-FFAEC3C6A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какой картинке изображена не «Гжель»?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какой картинке изображена не «Мезенская роспись»?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Подумай…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какой картинке изображена не «</a:t>
            </a:r>
            <a:r>
              <a:rPr lang="ru-RU" dirty="0" err="1" smtClean="0"/>
              <a:t>Жестово</a:t>
            </a:r>
            <a:r>
              <a:rPr lang="ru-RU" dirty="0" smtClean="0"/>
              <a:t>»?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Подумай…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какой картинке изображена не «</a:t>
            </a:r>
            <a:r>
              <a:rPr lang="ru-RU" dirty="0" err="1" smtClean="0"/>
              <a:t>Жестово</a:t>
            </a:r>
            <a:r>
              <a:rPr lang="ru-RU" dirty="0" smtClean="0"/>
              <a:t>»?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Подумай…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какой картинке изображена не «Городец»?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Подумай…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какой картинке изображена не «Хохлома»?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Подумай…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67DA-2C0B-4A48-B5DC-FFAEC3C6A6F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13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12.xml"/><Relationship Id="rId4" Type="http://schemas.openxmlformats.org/officeDocument/2006/relationships/image" Target="../media/image16.jpeg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16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7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6.xml"/><Relationship Id="rId4" Type="http://schemas.openxmlformats.org/officeDocument/2006/relationships/image" Target="../media/image6.jpe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8229600" cy="99553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«Четвёртый – лишний»</a:t>
            </a:r>
            <a:endParaRPr lang="ru-RU" sz="4400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476672"/>
            <a:ext cx="6400800" cy="1752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Дидактическая игра по ИЗО для детей старшего возраста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4355976" y="1124744"/>
            <a:ext cx="3960440" cy="1512168"/>
          </a:xfrm>
          <a:prstGeom prst="wedgeRoundRectCallout">
            <a:avLst>
              <a:gd name="adj1" fmla="val -54096"/>
              <a:gd name="adj2" fmla="val 13526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1336709981_18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4329766" cy="4329766"/>
          </a:xfrm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 flipH="1">
            <a:off x="323528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1412776"/>
            <a:ext cx="3642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pic>
        <p:nvPicPr>
          <p:cNvPr id="7" name="Содержимое 6" descr="1336709981_188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02196" y="260648"/>
            <a:ext cx="2057636" cy="2973562"/>
          </a:xfrm>
        </p:spPr>
      </p:pic>
      <p:pic>
        <p:nvPicPr>
          <p:cNvPr id="9" name="Содержимое 6" descr="1336709981_18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535852"/>
            <a:ext cx="2016224" cy="2684100"/>
          </a:xfrm>
          <a:prstGeom prst="rect">
            <a:avLst/>
          </a:prstGeom>
        </p:spPr>
      </p:pic>
      <p:pic>
        <p:nvPicPr>
          <p:cNvPr id="10" name="Содержимое 6" descr="1336709981_18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97586" y="332655"/>
            <a:ext cx="1966702" cy="2911237"/>
          </a:xfrm>
          <a:prstGeom prst="rect">
            <a:avLst/>
          </a:prstGeom>
        </p:spPr>
      </p:pic>
      <p:pic>
        <p:nvPicPr>
          <p:cNvPr id="11" name="Содержимое 6" descr="1336709981_18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3469061"/>
            <a:ext cx="2016224" cy="2674583"/>
          </a:xfrm>
          <a:prstGeom prst="rect">
            <a:avLst/>
          </a:prstGeom>
        </p:spPr>
      </p:pic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36709981_18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31540" y="1484784"/>
            <a:ext cx="3465670" cy="4176464"/>
          </a:xfrm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flipV="1">
            <a:off x="4211960" y="404664"/>
            <a:ext cx="4267200" cy="1295400"/>
          </a:xfrm>
          <a:prstGeom prst="cloudCallout">
            <a:avLst>
              <a:gd name="adj1" fmla="val -41037"/>
              <a:gd name="adj2" fmla="val -11593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10800000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72208" y="548680"/>
            <a:ext cx="2657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4355976" y="1124744"/>
            <a:ext cx="3960440" cy="1512168"/>
          </a:xfrm>
          <a:prstGeom prst="wedgeRoundRectCallout">
            <a:avLst>
              <a:gd name="adj1" fmla="val -54096"/>
              <a:gd name="adj2" fmla="val 13526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1336709981_18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4329766" cy="4329766"/>
          </a:xfrm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 flipH="1">
            <a:off x="395536" y="6093296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1412776"/>
            <a:ext cx="3642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336709981_188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292654"/>
            <a:ext cx="3106630" cy="2416266"/>
          </a:xfrm>
        </p:spPr>
      </p:pic>
      <p:pic>
        <p:nvPicPr>
          <p:cNvPr id="9" name="Содержимое 6" descr="1336709981_18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504" y="3334176"/>
            <a:ext cx="3284440" cy="2667977"/>
          </a:xfrm>
          <a:prstGeom prst="rect">
            <a:avLst/>
          </a:prstGeom>
        </p:spPr>
      </p:pic>
      <p:pic>
        <p:nvPicPr>
          <p:cNvPr id="10" name="Содержимое 6" descr="1336709981_18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260648"/>
            <a:ext cx="3738200" cy="2376264"/>
          </a:xfrm>
          <a:prstGeom prst="rect">
            <a:avLst/>
          </a:prstGeom>
        </p:spPr>
      </p:pic>
      <p:pic>
        <p:nvPicPr>
          <p:cNvPr id="11" name="Содержимое 6" descr="1336709981_18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3394160"/>
            <a:ext cx="3168352" cy="2550136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7740352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36709981_18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31540" y="1484784"/>
            <a:ext cx="3465670" cy="4176464"/>
          </a:xfrm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flipV="1">
            <a:off x="4211960" y="404664"/>
            <a:ext cx="4267200" cy="1295400"/>
          </a:xfrm>
          <a:prstGeom prst="cloudCallout">
            <a:avLst>
              <a:gd name="adj1" fmla="val -41037"/>
              <a:gd name="adj2" fmla="val -11593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10800000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72208" y="548680"/>
            <a:ext cx="2657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4355976" y="1124744"/>
            <a:ext cx="3960440" cy="1512168"/>
          </a:xfrm>
          <a:prstGeom prst="wedgeRoundRectCallout">
            <a:avLst>
              <a:gd name="adj1" fmla="val -54096"/>
              <a:gd name="adj2" fmla="val 13526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1336709981_18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4329766" cy="4329766"/>
          </a:xfrm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 flipH="1">
            <a:off x="467544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1412776"/>
            <a:ext cx="3642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ертикальный свиток 11"/>
          <p:cNvSpPr/>
          <p:nvPr/>
        </p:nvSpPr>
        <p:spPr>
          <a:xfrm>
            <a:off x="899592" y="836712"/>
            <a:ext cx="7560840" cy="5256584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Verdana" pitchFamily="34" charset="0"/>
              </a:rPr>
              <a:t>МОЛОДЕЦ!</a:t>
            </a:r>
            <a:endParaRPr lang="ru-RU" sz="6600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4365104"/>
            <a:ext cx="8147248" cy="19442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1336709981_188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260648"/>
            <a:ext cx="2952328" cy="2863758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220072" y="1556792"/>
            <a:ext cx="3394720" cy="19728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Содержимое 6" descr="1336709981_18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692" y="3356632"/>
            <a:ext cx="2940204" cy="2881400"/>
          </a:xfrm>
          <a:prstGeom prst="rect">
            <a:avLst/>
          </a:prstGeom>
        </p:spPr>
      </p:pic>
      <p:pic>
        <p:nvPicPr>
          <p:cNvPr id="10" name="Содержимое 6" descr="1336709981_18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3668" y="260648"/>
            <a:ext cx="2808312" cy="2808312"/>
          </a:xfrm>
          <a:prstGeom prst="rect">
            <a:avLst/>
          </a:prstGeom>
        </p:spPr>
      </p:pic>
      <p:pic>
        <p:nvPicPr>
          <p:cNvPr id="11" name="Содержимое 6" descr="1336709981_18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3444350"/>
            <a:ext cx="2952328" cy="2746488"/>
          </a:xfrm>
          <a:prstGeom prst="rect">
            <a:avLst/>
          </a:prstGeom>
        </p:spPr>
      </p:pic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36709981_18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31540" y="1484784"/>
            <a:ext cx="3465670" cy="4176464"/>
          </a:xfrm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flipV="1">
            <a:off x="4211960" y="404664"/>
            <a:ext cx="4267200" cy="1295400"/>
          </a:xfrm>
          <a:prstGeom prst="cloudCallout">
            <a:avLst>
              <a:gd name="adj1" fmla="val -41037"/>
              <a:gd name="adj2" fmla="val -11593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10800000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72208" y="548680"/>
            <a:ext cx="2657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4355976" y="1124744"/>
            <a:ext cx="3960440" cy="1512168"/>
          </a:xfrm>
          <a:prstGeom prst="wedgeRoundRectCallout">
            <a:avLst>
              <a:gd name="adj1" fmla="val -54096"/>
              <a:gd name="adj2" fmla="val 13526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1336709981_18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4329766" cy="4329766"/>
          </a:xfrm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 flipH="1">
            <a:off x="251520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1412776"/>
            <a:ext cx="3642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336709981_188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260648"/>
            <a:ext cx="3405810" cy="3168352"/>
          </a:xfrm>
        </p:spPr>
      </p:pic>
      <p:pic>
        <p:nvPicPr>
          <p:cNvPr id="9" name="Содержимое 6" descr="1336709981_18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3852272"/>
            <a:ext cx="2376264" cy="2424531"/>
          </a:xfrm>
          <a:prstGeom prst="rect">
            <a:avLst/>
          </a:prstGeom>
        </p:spPr>
      </p:pic>
      <p:pic>
        <p:nvPicPr>
          <p:cNvPr id="10" name="Содержимое 6" descr="1336709981_18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89626" y="260648"/>
            <a:ext cx="2218677" cy="2884281"/>
          </a:xfrm>
          <a:prstGeom prst="rect">
            <a:avLst/>
          </a:prstGeom>
        </p:spPr>
      </p:pic>
      <p:pic>
        <p:nvPicPr>
          <p:cNvPr id="11" name="Содержимое 6" descr="1336709981_18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3694698"/>
            <a:ext cx="2376264" cy="2664970"/>
          </a:xfrm>
          <a:prstGeom prst="rect">
            <a:avLst/>
          </a:prstGeom>
        </p:spPr>
      </p:pic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36709981_18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31540" y="1484784"/>
            <a:ext cx="3465670" cy="4176464"/>
          </a:xfrm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flipV="1">
            <a:off x="4211960" y="404664"/>
            <a:ext cx="4267200" cy="1295400"/>
          </a:xfrm>
          <a:prstGeom prst="cloudCallout">
            <a:avLst>
              <a:gd name="adj1" fmla="val -41037"/>
              <a:gd name="adj2" fmla="val -11593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10800000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72208" y="548680"/>
            <a:ext cx="2657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4355976" y="1124744"/>
            <a:ext cx="3960440" cy="1512168"/>
          </a:xfrm>
          <a:prstGeom prst="wedgeRoundRectCallout">
            <a:avLst>
              <a:gd name="adj1" fmla="val -54096"/>
              <a:gd name="adj2" fmla="val 13526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1336709981_18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4329766" cy="4329766"/>
          </a:xfrm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 flipH="1">
            <a:off x="395536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1412776"/>
            <a:ext cx="3642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Подумай…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336709981_188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932040" y="3449010"/>
            <a:ext cx="3384376" cy="2375868"/>
          </a:xfrm>
        </p:spPr>
      </p:pic>
      <p:pic>
        <p:nvPicPr>
          <p:cNvPr id="9" name="Содержимое 6" descr="1336709981_18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391755"/>
            <a:ext cx="3240360" cy="2482115"/>
          </a:xfrm>
          <a:prstGeom prst="rect">
            <a:avLst/>
          </a:prstGeom>
        </p:spPr>
      </p:pic>
      <p:pic>
        <p:nvPicPr>
          <p:cNvPr id="10" name="Содержимое 6" descr="1336709981_18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9626" y="260648"/>
            <a:ext cx="3152425" cy="2736304"/>
          </a:xfrm>
          <a:prstGeom prst="rect">
            <a:avLst/>
          </a:prstGeom>
        </p:spPr>
      </p:pic>
      <p:pic>
        <p:nvPicPr>
          <p:cNvPr id="11" name="Содержимое 6" descr="1336709981_18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260648"/>
            <a:ext cx="2736304" cy="2736304"/>
          </a:xfrm>
          <a:prstGeom prst="rect">
            <a:avLst/>
          </a:prstGeom>
        </p:spPr>
      </p:pic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36709981_18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31540" y="1484784"/>
            <a:ext cx="3465670" cy="4176464"/>
          </a:xfrm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flipV="1">
            <a:off x="4211960" y="404664"/>
            <a:ext cx="4267200" cy="1295400"/>
          </a:xfrm>
          <a:prstGeom prst="cloudCallout">
            <a:avLst>
              <a:gd name="adj1" fmla="val -41037"/>
              <a:gd name="adj2" fmla="val -11593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10800000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72208" y="548680"/>
            <a:ext cx="2657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120</Words>
  <Application>Microsoft Office PowerPoint</Application>
  <PresentationFormat>Экран (4:3)</PresentationFormat>
  <Paragraphs>45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«Четвёртый – лишний»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49</cp:revision>
  <dcterms:modified xsi:type="dcterms:W3CDTF">2014-12-09T03:31:58Z</dcterms:modified>
</cp:coreProperties>
</file>