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F33-EB1C-4C94-AFEF-E035B36DE3DF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0AB158-1689-473A-B102-E07A12345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F33-EB1C-4C94-AFEF-E035B36DE3DF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B158-1689-473A-B102-E07A12345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F33-EB1C-4C94-AFEF-E035B36DE3DF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B158-1689-473A-B102-E07A12345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F33-EB1C-4C94-AFEF-E035B36DE3DF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0AB158-1689-473A-B102-E07A12345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F33-EB1C-4C94-AFEF-E035B36DE3DF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B158-1689-473A-B102-E07A12345D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F33-EB1C-4C94-AFEF-E035B36DE3DF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B158-1689-473A-B102-E07A12345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F33-EB1C-4C94-AFEF-E035B36DE3DF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60AB158-1689-473A-B102-E07A12345D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F33-EB1C-4C94-AFEF-E035B36DE3DF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B158-1689-473A-B102-E07A12345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F33-EB1C-4C94-AFEF-E035B36DE3DF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B158-1689-473A-B102-E07A12345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F33-EB1C-4C94-AFEF-E035B36DE3DF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B158-1689-473A-B102-E07A12345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F33-EB1C-4C94-AFEF-E035B36DE3DF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B158-1689-473A-B102-E07A12345D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843F33-EB1C-4C94-AFEF-E035B36DE3DF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0AB158-1689-473A-B102-E07A12345D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Соль-Илецк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Моя малая родина</a:t>
            </a:r>
            <a:endParaRPr lang="ru-RU" dirty="0"/>
          </a:p>
        </p:txBody>
      </p:sp>
      <p:pic>
        <p:nvPicPr>
          <p:cNvPr id="4" name="Рисунок 3" descr="GerbB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714356"/>
            <a:ext cx="2643206" cy="3964809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MG_4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3670734" cy="271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_MG_4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500042"/>
            <a:ext cx="3619525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во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03848" y="2348880"/>
            <a:ext cx="2503750" cy="3755624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помним вас...</a:t>
            </a:r>
            <a:endParaRPr lang="ru-RU" dirty="0"/>
          </a:p>
        </p:txBody>
      </p:sp>
      <p:pic>
        <p:nvPicPr>
          <p:cNvPr id="5" name="Рисунок 4" descr="_MG_4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772816"/>
            <a:ext cx="3008091" cy="40107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Ах, какой у нас арбуз</a:t>
            </a:r>
            <a:endParaRPr lang="ru-RU" dirty="0"/>
          </a:p>
        </p:txBody>
      </p:sp>
      <p:pic>
        <p:nvPicPr>
          <p:cNvPr id="4" name="Рисунок 3" descr="PICT0509.JPG"/>
          <p:cNvPicPr>
            <a:picLocks noChangeAspect="1"/>
          </p:cNvPicPr>
          <p:nvPr/>
        </p:nvPicPr>
        <p:blipFill>
          <a:blip r:embed="rId2" cstate="print"/>
          <a:srcRect b="11628"/>
          <a:stretch>
            <a:fillRect/>
          </a:stretch>
        </p:blipFill>
        <p:spPr>
          <a:xfrm>
            <a:off x="4429125" y="2233876"/>
            <a:ext cx="3743276" cy="2481008"/>
          </a:xfrm>
          <a:prstGeom prst="round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3" name="Рисунок 2" descr="PICT0510.JPG"/>
          <p:cNvPicPr>
            <a:picLocks noChangeAspect="1"/>
          </p:cNvPicPr>
          <p:nvPr/>
        </p:nvPicPr>
        <p:blipFill>
          <a:blip r:embed="rId3" cstate="print"/>
          <a:srcRect l="1555" b="12899"/>
          <a:stretch>
            <a:fillRect/>
          </a:stretch>
        </p:blipFill>
        <p:spPr>
          <a:xfrm>
            <a:off x="1115616" y="2924944"/>
            <a:ext cx="3985858" cy="2644916"/>
          </a:xfrm>
          <a:prstGeom prst="roundRect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000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000" y="3648474"/>
            <a:ext cx="3701361" cy="2776021"/>
          </a:xfrm>
          <a:prstGeom prst="rect">
            <a:avLst/>
          </a:prstGeom>
        </p:spPr>
      </p:pic>
      <p:pic>
        <p:nvPicPr>
          <p:cNvPr id="3" name="Рисунок 2" descr="озеро Разва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56245">
            <a:off x="3904501" y="1298855"/>
            <a:ext cx="3754872" cy="2500329"/>
          </a:xfrm>
          <a:prstGeom prst="round2Diag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 descr="DSC000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95391">
            <a:off x="1142419" y="471539"/>
            <a:ext cx="3625666" cy="2719250"/>
          </a:xfrm>
          <a:prstGeom prst="round2DiagRect">
            <a:avLst/>
          </a:prstGeom>
          <a:ln w="38100">
            <a:solidFill>
              <a:srgbClr val="0070C0"/>
            </a:solidFill>
            <a:prstDash val="solid"/>
          </a:ln>
        </p:spPr>
      </p:pic>
      <p:sp>
        <p:nvSpPr>
          <p:cNvPr id="6" name="Прямоугольник 5"/>
          <p:cNvSpPr/>
          <p:nvPr/>
        </p:nvSpPr>
        <p:spPr>
          <a:xfrm>
            <a:off x="4857752" y="4572008"/>
            <a:ext cx="2875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О.Развал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216</TotalTime>
  <Words>15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Соль-Илецк</vt:lpstr>
      <vt:lpstr>Презентация PowerPoint</vt:lpstr>
      <vt:lpstr>Мы помним вас...</vt:lpstr>
      <vt:lpstr>Ах, какой у нас арбуз</vt:lpstr>
      <vt:lpstr>Презентация PowerPoint</vt:lpstr>
    </vt:vector>
  </TitlesOfParts>
  <Company>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213</dc:creator>
  <cp:lastModifiedBy>XTreme.ws</cp:lastModifiedBy>
  <cp:revision>28</cp:revision>
  <dcterms:created xsi:type="dcterms:W3CDTF">2002-01-03T00:45:22Z</dcterms:created>
  <dcterms:modified xsi:type="dcterms:W3CDTF">2016-02-06T20:26:40Z</dcterms:modified>
</cp:coreProperties>
</file>