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1"/>
            <a:ext cx="7772400" cy="792089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вгений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5991" cy="64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0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09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й\Desktop\1360795846_polnaya-karta-rossi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767"/>
            <a:ext cx="8496944" cy="61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36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7-tub-ru.yandex.net/i?id=390221496-4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16"/>
            <a:ext cx="4032448" cy="35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9816"/>
            <a:ext cx="5177388" cy="385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im4-tub-ru.yandex.net/i?id=142748420-6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312368" cy="24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0-tub-ru.yandex.net/i?id=511251202-3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5"/>
            <a:ext cx="3483286" cy="24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m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14826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vm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2997200"/>
            <a:ext cx="547211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1-tub-ru.yandex.net/i?id=530534359-5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8" y="3540125"/>
            <a:ext cx="410458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6-tub-ru.yandex.net/i?id=115312817-3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15888"/>
            <a:ext cx="3708846" cy="28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441508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im0-tub-ru.yandex.net/i?id=550546815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9" y="357301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0-tub-ru.yandex.net/i?id=160650137-6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34" y="116632"/>
            <a:ext cx="43676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7-tub-ru.yandex.net/i?id=155303878-5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34" y="3528693"/>
            <a:ext cx="4159645" cy="30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7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rone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3952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3-tub-ru.yandex.net/i?id=300263586-2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43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5-tub-ru.yandex.net/i?id=445022671-2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4304078" cy="26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0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5-tub-ru.yandex.net/i?id=332306398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770"/>
            <a:ext cx="3966920" cy="29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2-tub-ru.yandex.net/i?id=341825008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3770"/>
            <a:ext cx="4500513" cy="28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6-tub-ru.yandex.net/i?id=22891593-4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400600" cy="34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7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stat16.privet.ru/lr/0b08ad02cc2db223135cc76ac57298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62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9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Евгений</dc:creator>
  <cp:lastModifiedBy>Евгений</cp:lastModifiedBy>
  <cp:revision>7</cp:revision>
  <dcterms:created xsi:type="dcterms:W3CDTF">2014-02-19T15:21:45Z</dcterms:created>
  <dcterms:modified xsi:type="dcterms:W3CDTF">2014-02-19T16:40:18Z</dcterms:modified>
</cp:coreProperties>
</file>