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ru-RU" sz="6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АБВГДйка</a:t>
            </a:r>
            <a:endParaRPr 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 descr="F:\АТТЕСТАЦИЯ 2016\Весн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373035" cy="40324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27784" y="1196752"/>
            <a:ext cx="432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Подготовка детей к школе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8052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400" b="1" i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АБВГДейка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АБВГДейка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–это учёба и игра.</a:t>
            </a:r>
            <a:endParaRPr lang="ru-RU" sz="2400" i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hangingPunct="0"/>
            <a:r>
              <a:rPr lang="ru-RU" sz="2400" b="1" i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АБВГДейка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АБВГДейка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, азбуку детям знать пора.</a:t>
            </a:r>
            <a:endParaRPr lang="ru-RU" sz="2400" i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9" name="Picture 7" descr="http://bun-box.ru/image/cache/data/products/toys/dlya%20malyshei/myakishi/19125-800x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25" r="24401"/>
          <a:stretch>
            <a:fillRect/>
          </a:stretch>
        </p:blipFill>
        <p:spPr bwMode="auto">
          <a:xfrm>
            <a:off x="6300192" y="1700808"/>
            <a:ext cx="1078842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1863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течение 2013-2014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в нашей группе работал кружок по подготовке к школе «АБВГДЕ – ЙКА».  </a:t>
            </a: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Целью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кружка служило создание психологической, физической и познавательной готовности к обучению в школе. Обучение носило развивающий характер. Весь материал к занятиям был подобран согласно возрастным требованиям, индивидуальных особенностей детей, способствовал формированию личности.</a:t>
            </a: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занятиях закреплялось умение проводить звуковой анализ слова, проводилось знакомство с буквами, давались задания на развитие речи, фонематического слуха.</a:t>
            </a: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каждом занятии присутствовала пальчиковая гимнастика. Были соблюдены правила здоровье сберегающей технологии: проводились физкультминутки, дыхательные упражнения чередовались задания по сложности и т.д.</a:t>
            </a: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Параллельно велась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активная работа с родителями: давались рекомендации, проводились беседы, консультации.</a:t>
            </a: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Таким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образом, занятия способствовали развитию познавательной активности, любознательности, стремления к самостоятельному познанию и размышлению, развитию умственных способностей и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bun-box.ru/image/cache/data/products/toys/dlya%20malyshei/myakishi/19125-800x6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25" r="24401"/>
          <a:stretch>
            <a:fillRect/>
          </a:stretch>
        </p:blipFill>
        <p:spPr bwMode="auto">
          <a:xfrm>
            <a:off x="7308304" y="404664"/>
            <a:ext cx="1109831" cy="16015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692696"/>
            <a:ext cx="489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АБВГДйка</a:t>
            </a:r>
            <a:endParaRPr lang="ru-RU" sz="66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-171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Итоговое занятие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«Скоро в школу» </a:t>
            </a:r>
            <a:endParaRPr kumimoji="0" lang="ru-RU" sz="39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28834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Мы хорошие ребята,</a:t>
            </a:r>
            <a:b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Дружно в группе мы растем!</a:t>
            </a:r>
            <a:b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Очень весело живем!</a:t>
            </a:r>
            <a:b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в школу вместе мы пойдем!</a:t>
            </a:r>
            <a:endParaRPr lang="ru-RU" sz="2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img-fotki.yandex.ru/get/4704/svetlera.4c3/0_68ccb_3bd4b644_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0793" y="4581128"/>
            <a:ext cx="1913207" cy="198804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 descr="F:\АТТЕСТАЦИЯ 2016\Весна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052736"/>
            <a:ext cx="4824536" cy="4310967"/>
          </a:xfrm>
          <a:prstGeom prst="rect">
            <a:avLst/>
          </a:prstGeom>
          <a:noFill/>
        </p:spPr>
      </p:pic>
      <p:pic>
        <p:nvPicPr>
          <p:cNvPr id="2054" name="Picture 6" descr="F:\АТТЕСТАЦИЯ 2016\Весна\б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04664"/>
            <a:ext cx="2433464" cy="2433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F:\АТТЕСТАЦИЯ 2016\Весна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535963" cy="5661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5842337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Звуковой анализ слова КНИГА </a:t>
            </a:r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 hangingPunct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слоги, звуки, ударение, гласные, мягкие и твёрдые согласные)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8" name="Picture 4" descr="F:\АТТЕСТАЦИЯ 2016\Весна\х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31456">
            <a:off x="-392903" y="4584777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 descr="F:\АТТЕСТАЦИЯ 2016\Весн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585218" cy="49471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В школу осенью пойду.</a:t>
            </a:r>
          </a:p>
          <a:p>
            <a:pPr algn="ctr" hangingPunct="0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Там друзей себе найду.</a:t>
            </a:r>
          </a:p>
          <a:p>
            <a:pPr algn="ctr" hangingPunct="0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Научусь писать, считать,</a:t>
            </a:r>
          </a:p>
          <a:p>
            <a:pPr algn="ctr" hangingPunct="0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Буквы правильно писать.</a:t>
            </a:r>
          </a:p>
          <a:p>
            <a:pPr algn="ctr" hangingPunct="0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Я таким ученым буду,</a:t>
            </a:r>
          </a:p>
          <a:p>
            <a:pPr algn="ctr" hangingPunct="0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Но свой садик не забуду.</a:t>
            </a:r>
            <a:endParaRPr lang="ru-RU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95499">
            <a:off x="-75084" y="3673545"/>
            <a:ext cx="2168248" cy="2219873"/>
          </a:xfrm>
          <a:prstGeom prst="rect">
            <a:avLst/>
          </a:prstGeom>
        </p:spPr>
      </p:pic>
      <p:pic>
        <p:nvPicPr>
          <p:cNvPr id="9" name="Рисунок 8" descr="о в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91"/>
          <a:stretch>
            <a:fillRect/>
          </a:stretch>
        </p:blipFill>
        <p:spPr>
          <a:xfrm>
            <a:off x="6588224" y="4252909"/>
            <a:ext cx="2714992" cy="2605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 descr="F:\АТТЕСТАЦИЯ 2016\Весна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378601" cy="5543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5657671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Закрепление умений детей подбирать слово – рифму и определять ударный слог в слове</a:t>
            </a:r>
            <a:endParaRPr lang="ru-RU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о 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09"/>
          <a:stretch>
            <a:fillRect/>
          </a:stretch>
        </p:blipFill>
        <p:spPr>
          <a:xfrm rot="20546846">
            <a:off x="0" y="4565553"/>
            <a:ext cx="2195736" cy="2292447"/>
          </a:xfrm>
          <a:prstGeom prst="rect">
            <a:avLst/>
          </a:prstGeom>
        </p:spPr>
      </p:pic>
      <p:pic>
        <p:nvPicPr>
          <p:cNvPr id="10" name="Picture 4" descr="F:\АТТЕСТАЦИЯ 2016\Весна\х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8544" flipH="1">
            <a:off x="6951914" y="4406081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 descr="F:\АТТЕСТАЦИЯ 2016\Весна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133964" cy="53593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«Найди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место звука в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слове»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 hangingPunct="0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Поочередно назвать место заданного звука в слове, если место звука называется правильно - карточка переворачивается. В конце задания из перевернутых карточек получается слово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МОЛОДЦЫ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Picture 6" descr="F:\АТТЕСТАЦИЯ 2016\Весна\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861048"/>
            <a:ext cx="2016224" cy="2016224"/>
          </a:xfrm>
          <a:prstGeom prst="rect">
            <a:avLst/>
          </a:prstGeom>
          <a:noFill/>
        </p:spPr>
      </p:pic>
      <p:pic>
        <p:nvPicPr>
          <p:cNvPr id="9" name="Рисунок 8" descr="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4153">
            <a:off x="7500199" y="-54746"/>
            <a:ext cx="1695868" cy="1736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 descr="F:\АТТЕСТАЦИЯ 2016\Весна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5353356" cy="55446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5657671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Рефлексия 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«Окно». </a:t>
            </a:r>
            <a:endParaRPr lang="ru-RU" sz="24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 hangingPunct="0"/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Д</a:t>
            </a:r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ети </a:t>
            </a:r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делятся своими впечатлениями о занятии</a:t>
            </a:r>
            <a:endParaRPr lang="ru-RU" sz="24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img-fotki.yandex.ru/get/4704/svetlera.4c3/0_68ccb_3bd4b644_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264" y="3639476"/>
            <a:ext cx="2195736" cy="2281624"/>
          </a:xfrm>
          <a:prstGeom prst="rect">
            <a:avLst/>
          </a:prstGeom>
          <a:noFill/>
        </p:spPr>
      </p:pic>
      <p:pic>
        <p:nvPicPr>
          <p:cNvPr id="9" name="Picture 7" descr="http://bun-box.ru/image/cache/data/products/toys/dlya%20malyshei/myakishi/19125-800x6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25" r="24401"/>
          <a:stretch>
            <a:fillRect/>
          </a:stretch>
        </p:blipFill>
        <p:spPr bwMode="auto">
          <a:xfrm>
            <a:off x="179512" y="188639"/>
            <a:ext cx="1656184" cy="2389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292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Кружок АБВГДйка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АБВГДйка</dc:title>
  <cp:lastModifiedBy>Toshiba</cp:lastModifiedBy>
  <cp:revision>5</cp:revision>
  <dcterms:modified xsi:type="dcterms:W3CDTF">2016-02-06T23:20:59Z</dcterms:modified>
</cp:coreProperties>
</file>