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текстовый файл 56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39" t="5397" r="3004" b="8562"/>
          <a:stretch>
            <a:fillRect/>
          </a:stretch>
        </p:blipFill>
        <p:spPr bwMode="auto">
          <a:xfrm>
            <a:off x="142844" y="571480"/>
            <a:ext cx="4524375" cy="5867400"/>
          </a:xfrm>
          <a:prstGeom prst="rect">
            <a:avLst/>
          </a:prstGeom>
          <a:noFill/>
        </p:spPr>
      </p:pic>
      <p:pic>
        <p:nvPicPr>
          <p:cNvPr id="3" name="Picture 6" descr="текстовый файл 56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84" r="7011" b="9274"/>
          <a:stretch>
            <a:fillRect/>
          </a:stretch>
        </p:blipFill>
        <p:spPr bwMode="auto">
          <a:xfrm>
            <a:off x="4627563" y="571480"/>
            <a:ext cx="4516437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009.jpg"/>
          <p:cNvPicPr>
            <a:picLocks noChangeAspect="1"/>
          </p:cNvPicPr>
          <p:nvPr/>
        </p:nvPicPr>
        <p:blipFill>
          <a:blip r:embed="rId2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17" t="2083" b="3125"/>
          <a:stretch>
            <a:fillRect/>
          </a:stretch>
        </p:blipFill>
        <p:spPr>
          <a:xfrm rot="5400000">
            <a:off x="1279011" y="-779000"/>
            <a:ext cx="4371401" cy="6500858"/>
          </a:xfrm>
          <a:prstGeom prst="rect">
            <a:avLst/>
          </a:prstGeom>
        </p:spPr>
      </p:pic>
      <p:pic>
        <p:nvPicPr>
          <p:cNvPr id="5" name="Рисунок 4" descr="Изображение 010.jpg"/>
          <p:cNvPicPr>
            <a:picLocks noChangeAspect="1"/>
          </p:cNvPicPr>
          <p:nvPr/>
        </p:nvPicPr>
        <p:blipFill>
          <a:blip r:embed="rId3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54" t="15625" r="67548" b="64583"/>
          <a:stretch>
            <a:fillRect/>
          </a:stretch>
        </p:blipFill>
        <p:spPr>
          <a:xfrm>
            <a:off x="6485786" y="3571876"/>
            <a:ext cx="2526650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011.jpg"/>
          <p:cNvPicPr>
            <a:picLocks noChangeAspect="1"/>
          </p:cNvPicPr>
          <p:nvPr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366" t="8333" r="14904" b="7291"/>
          <a:stretch>
            <a:fillRect/>
          </a:stretch>
        </p:blipFill>
        <p:spPr>
          <a:xfrm>
            <a:off x="142844" y="285727"/>
            <a:ext cx="3714776" cy="6402061"/>
          </a:xfrm>
          <a:prstGeom prst="rect">
            <a:avLst/>
          </a:prstGeom>
        </p:spPr>
      </p:pic>
      <p:pic>
        <p:nvPicPr>
          <p:cNvPr id="3" name="Рисунок 2" descr="Изображение 012.jpg"/>
          <p:cNvPicPr>
            <a:picLocks noChangeAspect="1"/>
          </p:cNvPicPr>
          <p:nvPr/>
        </p:nvPicPr>
        <p:blipFill>
          <a:blip r:embed="rId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 t="8333" r="16366" b="61458"/>
          <a:stretch>
            <a:fillRect/>
          </a:stretch>
        </p:blipFill>
        <p:spPr>
          <a:xfrm>
            <a:off x="4520269" y="1000108"/>
            <a:ext cx="3909383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010.jpg"/>
          <p:cNvPicPr>
            <a:picLocks noChangeAspect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54" t="19791" b="9375"/>
          <a:stretch>
            <a:fillRect/>
          </a:stretch>
        </p:blipFill>
        <p:spPr>
          <a:xfrm>
            <a:off x="1500166" y="-15684"/>
            <a:ext cx="6286544" cy="6873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008.jpg"/>
          <p:cNvPicPr>
            <a:picLocks noChangeAspect="1"/>
          </p:cNvPicPr>
          <p:nvPr/>
        </p:nvPicPr>
        <p:blipFill>
          <a:blip r:embed="rId2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623" t="18751" r="11979" b="53124"/>
          <a:stretch>
            <a:fillRect/>
          </a:stretch>
        </p:blipFill>
        <p:spPr>
          <a:xfrm>
            <a:off x="1643042" y="3362046"/>
            <a:ext cx="2071702" cy="3495954"/>
          </a:xfrm>
          <a:prstGeom prst="rect">
            <a:avLst/>
          </a:prstGeom>
        </p:spPr>
      </p:pic>
      <p:pic>
        <p:nvPicPr>
          <p:cNvPr id="3" name="Рисунок 2" descr="Изображение 008.jpg"/>
          <p:cNvPicPr>
            <a:picLocks noChangeAspect="1"/>
          </p:cNvPicPr>
          <p:nvPr/>
        </p:nvPicPr>
        <p:blipFill>
          <a:blip r:embed="rId3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46" t="21875" r="61894" b="53264"/>
          <a:stretch>
            <a:fillRect/>
          </a:stretch>
        </p:blipFill>
        <p:spPr>
          <a:xfrm>
            <a:off x="3500430" y="2111474"/>
            <a:ext cx="2928958" cy="4111972"/>
          </a:xfrm>
          <a:prstGeom prst="rect">
            <a:avLst/>
          </a:prstGeom>
        </p:spPr>
      </p:pic>
      <p:pic>
        <p:nvPicPr>
          <p:cNvPr id="4" name="Рисунок 3" descr="Изображение 008.jpg"/>
          <p:cNvPicPr>
            <a:picLocks noChangeAspect="1"/>
          </p:cNvPicPr>
          <p:nvPr/>
        </p:nvPicPr>
        <p:blipFill>
          <a:blip r:embed="rId4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61" t="64306" r="61979" b="4444"/>
          <a:stretch>
            <a:fillRect/>
          </a:stretch>
        </p:blipFill>
        <p:spPr>
          <a:xfrm>
            <a:off x="214282" y="0"/>
            <a:ext cx="2143140" cy="3781970"/>
          </a:xfrm>
          <a:prstGeom prst="rect">
            <a:avLst/>
          </a:prstGeom>
        </p:spPr>
      </p:pic>
      <p:pic>
        <p:nvPicPr>
          <p:cNvPr id="5" name="Рисунок 4" descr="Изображение 008.jpg"/>
          <p:cNvPicPr>
            <a:picLocks noChangeAspect="1"/>
          </p:cNvPicPr>
          <p:nvPr/>
        </p:nvPicPr>
        <p:blipFill>
          <a:blip r:embed="rId5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039" t="69375" r="11101" b="3541"/>
          <a:stretch>
            <a:fillRect/>
          </a:stretch>
        </p:blipFill>
        <p:spPr>
          <a:xfrm>
            <a:off x="6566768" y="214290"/>
            <a:ext cx="2148635" cy="3286148"/>
          </a:xfrm>
          <a:prstGeom prst="rect">
            <a:avLst/>
          </a:prstGeom>
        </p:spPr>
      </p:pic>
      <p:pic>
        <p:nvPicPr>
          <p:cNvPr id="6" name="Рисунок 5" descr="Изображение 013.jpg"/>
          <p:cNvPicPr>
            <a:picLocks noChangeAspect="1"/>
          </p:cNvPicPr>
          <p:nvPr/>
        </p:nvPicPr>
        <p:blipFill>
          <a:blip r:embed="rId6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26" t="20834" r="33914" b="50000"/>
          <a:stretch>
            <a:fillRect/>
          </a:stretch>
        </p:blipFill>
        <p:spPr>
          <a:xfrm>
            <a:off x="6286512" y="3357561"/>
            <a:ext cx="2143140" cy="3529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929.jpg"/>
          <p:cNvPicPr>
            <a:picLocks noChangeAspect="1"/>
          </p:cNvPicPr>
          <p:nvPr/>
        </p:nvPicPr>
        <p:blipFill>
          <a:blip r:embed="rId2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79" t="6250" r="4667" b="6250"/>
          <a:stretch>
            <a:fillRect/>
          </a:stretch>
        </p:blipFill>
        <p:spPr>
          <a:xfrm>
            <a:off x="1928794" y="0"/>
            <a:ext cx="4643470" cy="6843008"/>
          </a:xfrm>
          <a:prstGeom prst="rect">
            <a:avLst/>
          </a:prstGeom>
        </p:spPr>
      </p:pic>
      <p:pic>
        <p:nvPicPr>
          <p:cNvPr id="12" name="Рисунок 11" descr="Изображение 208.jpg"/>
          <p:cNvPicPr>
            <a:picLocks noChangeAspect="1"/>
          </p:cNvPicPr>
          <p:nvPr/>
        </p:nvPicPr>
        <p:blipFill>
          <a:blip r:embed="rId3" cstate="email">
            <a:lum bright="-2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312" t="19791" r="30989" b="65625"/>
          <a:stretch>
            <a:fillRect/>
          </a:stretch>
        </p:blipFill>
        <p:spPr>
          <a:xfrm>
            <a:off x="2143108" y="5429264"/>
            <a:ext cx="571504" cy="1000132"/>
          </a:xfrm>
          <a:prstGeom prst="rect">
            <a:avLst/>
          </a:prstGeom>
        </p:spPr>
      </p:pic>
      <p:pic>
        <p:nvPicPr>
          <p:cNvPr id="13" name="Рисунок 12" descr="Изображение 208.jpg"/>
          <p:cNvPicPr>
            <a:picLocks noChangeAspect="1"/>
          </p:cNvPicPr>
          <p:nvPr/>
        </p:nvPicPr>
        <p:blipFill>
          <a:blip r:embed="rId3" cstate="email">
            <a:lum bright="-2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312" t="19791" r="30989" b="65625"/>
          <a:stretch>
            <a:fillRect/>
          </a:stretch>
        </p:blipFill>
        <p:spPr>
          <a:xfrm>
            <a:off x="4500562" y="714356"/>
            <a:ext cx="571504" cy="1000132"/>
          </a:xfrm>
          <a:prstGeom prst="rect">
            <a:avLst/>
          </a:prstGeom>
        </p:spPr>
      </p:pic>
      <p:pic>
        <p:nvPicPr>
          <p:cNvPr id="14" name="Рисунок 13" descr="Изображение 208.jpg"/>
          <p:cNvPicPr>
            <a:picLocks noChangeAspect="1"/>
          </p:cNvPicPr>
          <p:nvPr/>
        </p:nvPicPr>
        <p:blipFill>
          <a:blip r:embed="rId3" cstate="email">
            <a:lum bright="-2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312" t="19791" r="30989" b="65625"/>
          <a:stretch>
            <a:fillRect/>
          </a:stretch>
        </p:blipFill>
        <p:spPr>
          <a:xfrm>
            <a:off x="5715008" y="5214950"/>
            <a:ext cx="571504" cy="1000132"/>
          </a:xfrm>
          <a:prstGeom prst="rect">
            <a:avLst/>
          </a:prstGeom>
        </p:spPr>
      </p:pic>
      <p:pic>
        <p:nvPicPr>
          <p:cNvPr id="15" name="Рисунок 14" descr="Изображение 208.jpg"/>
          <p:cNvPicPr>
            <a:picLocks noChangeAspect="1"/>
          </p:cNvPicPr>
          <p:nvPr/>
        </p:nvPicPr>
        <p:blipFill>
          <a:blip r:embed="rId3" cstate="email">
            <a:lum bright="-2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312" t="19791" r="30989" b="65625"/>
          <a:stretch>
            <a:fillRect/>
          </a:stretch>
        </p:blipFill>
        <p:spPr>
          <a:xfrm>
            <a:off x="4071934" y="4857760"/>
            <a:ext cx="571504" cy="1000132"/>
          </a:xfrm>
          <a:prstGeom prst="rect">
            <a:avLst/>
          </a:prstGeom>
        </p:spPr>
      </p:pic>
      <p:pic>
        <p:nvPicPr>
          <p:cNvPr id="16" name="Рисунок 15" descr="Изображение 208.jpg"/>
          <p:cNvPicPr>
            <a:picLocks noChangeAspect="1"/>
          </p:cNvPicPr>
          <p:nvPr/>
        </p:nvPicPr>
        <p:blipFill>
          <a:blip r:embed="rId3" cstate="email">
            <a:lum bright="-2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312" t="19791" r="30989" b="65625"/>
          <a:stretch>
            <a:fillRect/>
          </a:stretch>
        </p:blipFill>
        <p:spPr>
          <a:xfrm>
            <a:off x="4857752" y="3143248"/>
            <a:ext cx="571504" cy="1000132"/>
          </a:xfrm>
          <a:prstGeom prst="rect">
            <a:avLst/>
          </a:prstGeom>
        </p:spPr>
      </p:pic>
      <p:pic>
        <p:nvPicPr>
          <p:cNvPr id="17" name="Рисунок 16" descr="Изображение 208.jpg"/>
          <p:cNvPicPr>
            <a:picLocks noChangeAspect="1"/>
          </p:cNvPicPr>
          <p:nvPr/>
        </p:nvPicPr>
        <p:blipFill>
          <a:blip r:embed="rId3" cstate="email">
            <a:lum bright="-2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312" t="19791" r="30989" b="65625"/>
          <a:stretch>
            <a:fillRect/>
          </a:stretch>
        </p:blipFill>
        <p:spPr>
          <a:xfrm>
            <a:off x="4786314" y="4429132"/>
            <a:ext cx="571504" cy="1000132"/>
          </a:xfrm>
          <a:prstGeom prst="rect">
            <a:avLst/>
          </a:prstGeom>
        </p:spPr>
      </p:pic>
      <p:pic>
        <p:nvPicPr>
          <p:cNvPr id="18" name="Рисунок 17" descr="Изображение 208.jpg"/>
          <p:cNvPicPr>
            <a:picLocks noChangeAspect="1"/>
          </p:cNvPicPr>
          <p:nvPr/>
        </p:nvPicPr>
        <p:blipFill>
          <a:blip r:embed="rId3" cstate="email">
            <a:lum bright="-2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312" t="19791" r="30989" b="65625"/>
          <a:stretch>
            <a:fillRect/>
          </a:stretch>
        </p:blipFill>
        <p:spPr>
          <a:xfrm>
            <a:off x="3000364" y="3571876"/>
            <a:ext cx="571504" cy="1000132"/>
          </a:xfrm>
          <a:prstGeom prst="rect">
            <a:avLst/>
          </a:prstGeom>
        </p:spPr>
      </p:pic>
      <p:pic>
        <p:nvPicPr>
          <p:cNvPr id="19" name="Рисунок 18" descr="Изображение 208.jpg"/>
          <p:cNvPicPr>
            <a:picLocks noChangeAspect="1"/>
          </p:cNvPicPr>
          <p:nvPr/>
        </p:nvPicPr>
        <p:blipFill>
          <a:blip r:embed="rId3" cstate="email">
            <a:lum bright="-2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312" t="19791" r="30989" b="65625"/>
          <a:stretch>
            <a:fillRect/>
          </a:stretch>
        </p:blipFill>
        <p:spPr>
          <a:xfrm>
            <a:off x="3714744" y="2214554"/>
            <a:ext cx="571504" cy="1000132"/>
          </a:xfrm>
          <a:prstGeom prst="rect">
            <a:avLst/>
          </a:prstGeom>
        </p:spPr>
      </p:pic>
      <p:pic>
        <p:nvPicPr>
          <p:cNvPr id="21" name="Рисунок 20" descr="Изображение 208.jpg"/>
          <p:cNvPicPr>
            <a:picLocks noChangeAspect="1"/>
          </p:cNvPicPr>
          <p:nvPr/>
        </p:nvPicPr>
        <p:blipFill>
          <a:blip r:embed="rId4" cstate="email">
            <a:lum bright="-2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79" t="5208" r="71935" b="80209"/>
          <a:stretch>
            <a:fillRect/>
          </a:stretch>
        </p:blipFill>
        <p:spPr>
          <a:xfrm>
            <a:off x="2357422" y="2285992"/>
            <a:ext cx="785818" cy="1000132"/>
          </a:xfrm>
          <a:prstGeom prst="rect">
            <a:avLst/>
          </a:prstGeom>
        </p:spPr>
      </p:pic>
      <p:pic>
        <p:nvPicPr>
          <p:cNvPr id="22" name="Рисунок 21" descr="Изображение 208.jpg"/>
          <p:cNvPicPr>
            <a:picLocks noChangeAspect="1"/>
          </p:cNvPicPr>
          <p:nvPr/>
        </p:nvPicPr>
        <p:blipFill>
          <a:blip r:embed="rId4" cstate="email">
            <a:lum bright="-2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79" t="5208" r="71935" b="80209"/>
          <a:stretch>
            <a:fillRect/>
          </a:stretch>
        </p:blipFill>
        <p:spPr>
          <a:xfrm>
            <a:off x="3786182" y="3643314"/>
            <a:ext cx="785818" cy="1000132"/>
          </a:xfrm>
          <a:prstGeom prst="rect">
            <a:avLst/>
          </a:prstGeom>
        </p:spPr>
      </p:pic>
      <p:pic>
        <p:nvPicPr>
          <p:cNvPr id="23" name="Рисунок 22" descr="Изображение 208.jpg"/>
          <p:cNvPicPr>
            <a:picLocks noChangeAspect="1"/>
          </p:cNvPicPr>
          <p:nvPr/>
        </p:nvPicPr>
        <p:blipFill>
          <a:blip r:embed="rId4" cstate="email">
            <a:lum bright="-2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79" t="5208" r="71935" b="80209"/>
          <a:stretch>
            <a:fillRect/>
          </a:stretch>
        </p:blipFill>
        <p:spPr>
          <a:xfrm>
            <a:off x="4786314" y="1857364"/>
            <a:ext cx="785818" cy="1000132"/>
          </a:xfrm>
          <a:prstGeom prst="rect">
            <a:avLst/>
          </a:prstGeom>
        </p:spPr>
      </p:pic>
      <p:pic>
        <p:nvPicPr>
          <p:cNvPr id="24" name="Рисунок 23" descr="Изображение 208.jpg"/>
          <p:cNvPicPr>
            <a:picLocks noChangeAspect="1"/>
          </p:cNvPicPr>
          <p:nvPr/>
        </p:nvPicPr>
        <p:blipFill>
          <a:blip r:embed="rId4" cstate="email">
            <a:lum bright="-2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79" t="5208" r="71935" b="80209"/>
          <a:stretch>
            <a:fillRect/>
          </a:stretch>
        </p:blipFill>
        <p:spPr>
          <a:xfrm>
            <a:off x="3000364" y="5643578"/>
            <a:ext cx="785818" cy="1000132"/>
          </a:xfrm>
          <a:prstGeom prst="rect">
            <a:avLst/>
          </a:prstGeom>
        </p:spPr>
      </p:pic>
      <p:pic>
        <p:nvPicPr>
          <p:cNvPr id="25" name="Рисунок 24" descr="Изображение 208.jpg"/>
          <p:cNvPicPr>
            <a:picLocks noChangeAspect="1"/>
          </p:cNvPicPr>
          <p:nvPr/>
        </p:nvPicPr>
        <p:blipFill>
          <a:blip r:embed="rId4" cstate="email">
            <a:lum bright="-2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79" t="5208" r="71935" b="80209"/>
          <a:stretch>
            <a:fillRect/>
          </a:stretch>
        </p:blipFill>
        <p:spPr>
          <a:xfrm>
            <a:off x="2000232" y="4214818"/>
            <a:ext cx="785818" cy="1000132"/>
          </a:xfrm>
          <a:prstGeom prst="rect">
            <a:avLst/>
          </a:prstGeom>
        </p:spPr>
      </p:pic>
      <p:pic>
        <p:nvPicPr>
          <p:cNvPr id="26" name="Рисунок 25" descr="Изображение 208.jpg"/>
          <p:cNvPicPr>
            <a:picLocks noChangeAspect="1"/>
          </p:cNvPicPr>
          <p:nvPr/>
        </p:nvPicPr>
        <p:blipFill>
          <a:blip r:embed="rId4" cstate="email">
            <a:lum bright="-2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79" t="5208" r="71935" b="80209"/>
          <a:stretch>
            <a:fillRect/>
          </a:stretch>
        </p:blipFill>
        <p:spPr>
          <a:xfrm>
            <a:off x="5572132" y="3714752"/>
            <a:ext cx="785818" cy="1000132"/>
          </a:xfrm>
          <a:prstGeom prst="rect">
            <a:avLst/>
          </a:prstGeom>
        </p:spPr>
      </p:pic>
      <p:pic>
        <p:nvPicPr>
          <p:cNvPr id="27" name="Рисунок 26" descr="Изображение 208.jpg"/>
          <p:cNvPicPr>
            <a:picLocks noChangeAspect="1"/>
          </p:cNvPicPr>
          <p:nvPr/>
        </p:nvPicPr>
        <p:blipFill>
          <a:blip r:embed="rId4" cstate="email">
            <a:lum bright="-2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79" t="5208" r="71935" b="80209"/>
          <a:stretch>
            <a:fillRect/>
          </a:stretch>
        </p:blipFill>
        <p:spPr>
          <a:xfrm>
            <a:off x="3428992" y="571480"/>
            <a:ext cx="785818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Нина</dc:creator>
  <cp:lastModifiedBy>ПК</cp:lastModifiedBy>
  <cp:revision>9</cp:revision>
  <dcterms:created xsi:type="dcterms:W3CDTF">2012-12-19T14:12:11Z</dcterms:created>
  <dcterms:modified xsi:type="dcterms:W3CDTF">2016-02-07T14:09:13Z</dcterms:modified>
</cp:coreProperties>
</file>