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3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5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5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5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6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7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EFDDEE"/>
            </a:gs>
            <a:gs pos="25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CB6-835F-4B05-B215-276CA89A423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BF70-898C-4270-8D2A-9DD0F048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2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400" y="1064306"/>
            <a:ext cx="9144000" cy="2387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дошкольного возраста в игровой деятельности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6115" y="4020456"/>
            <a:ext cx="9144000" cy="1872344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 – средней группы «Солнышко»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№16 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«Белочка»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Бакиева Ильсияр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Минлегалиевна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4" y="1353741"/>
            <a:ext cx="5298394" cy="4597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467428"/>
            <a:ext cx="3932237" cy="2046515"/>
          </a:xfrm>
        </p:spPr>
        <p:txBody>
          <a:bodyPr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сюжетно-ролевой игры 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произведения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3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417" y="312058"/>
            <a:ext cx="3932237" cy="12264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игра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55" y="925286"/>
            <a:ext cx="4481002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65828"/>
            <a:ext cx="3932237" cy="3265715"/>
          </a:xfrm>
        </p:spPr>
        <p:txBody>
          <a:bodyPr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Игра, основным содержанием которой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созидание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воплощение замысла связано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деятельностью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4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2526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63" y="1391841"/>
            <a:ext cx="5419725" cy="4477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Игра, в основе которой лежат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движения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ходьба, бег, прыжки, лазанье, метание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0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228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13" y="667657"/>
            <a:ext cx="5578475" cy="4786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03286"/>
          </a:xfrm>
        </p:spPr>
        <p:txBody>
          <a:bodyPr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игра, соединяющая в себе два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начала: познавательное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игровое.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6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«Развивающие игры своими руками»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января 2016 года  воспитателями группы был подготовлен  и проведен совместно с родителями  проект «Развивающие игры своими руками». Родители приняли активное участие в изготовлении самодельных развивающих игр для детей.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98" y="2714625"/>
            <a:ext cx="3852787" cy="356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70" y="2714625"/>
            <a:ext cx="3758444" cy="356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9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228" y="261257"/>
            <a:ext cx="10515600" cy="25545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классификация поможет</a:t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 выработать верную стратегию применения игры в</a:t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воспитательном процессе ДОУ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участия воспитателя в игровой деятельности детей дошкольного возраста можно выделить две группы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236686"/>
            <a:ext cx="5181600" cy="29402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Пассивный»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принимает косвенное участие 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игры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всю активную, творческую работу берут на себя дети, благодаря чему и формируется их самостоятельность.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236685"/>
            <a:ext cx="5181600" cy="29402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«Активный» воспитатель.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воспитатель является главным в игре : он рассказывает правила, этапы проведения и конечный результат.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9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2304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/>
              <a:t>Игра загадочней всего</a:t>
            </a:r>
            <a:br>
              <a:rPr lang="ru-RU" sz="2700" b="1" dirty="0"/>
            </a:br>
            <a:r>
              <a:rPr lang="ru-RU" sz="2700" b="1" dirty="0"/>
              <a:t>И бескорыстнее на свете,</a:t>
            </a:r>
            <a:br>
              <a:rPr lang="ru-RU" sz="2700" b="1" dirty="0"/>
            </a:br>
            <a:r>
              <a:rPr lang="ru-RU" sz="2700" b="1" dirty="0"/>
              <a:t>Она всегда – ни для чего,</a:t>
            </a:r>
            <a:br>
              <a:rPr lang="ru-RU" sz="2700" b="1" dirty="0"/>
            </a:br>
            <a:r>
              <a:rPr lang="ru-RU" sz="2700" b="1" dirty="0"/>
              <a:t>Как ни над чем смеются дети.</a:t>
            </a:r>
            <a:br>
              <a:rPr lang="ru-RU" sz="2700" b="1" dirty="0"/>
            </a:br>
            <a:r>
              <a:rPr lang="ru-RU" sz="2700" b="1" dirty="0"/>
              <a:t>З. </a:t>
            </a:r>
            <a:r>
              <a:rPr lang="ru-RU" sz="2700" b="1" dirty="0" smtClean="0"/>
              <a:t>Гиппиус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67429"/>
            <a:ext cx="10515600" cy="31350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игра? </a:t>
            </a:r>
          </a:p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Игра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преобладающий или ведущий вид деятельности? Может быть, она только Зеркало процессов, совершающихся в других областях? Нельзя принимать зеркальное отображение за изображаемый предмет, хотя можно через зеркальное изображение изучить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взрослому возможность узнать и понять внутренний мир ребёнка.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опосредовать диалог с ребёнком.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сделать образовательный процесс более увлекательным и мотивированным.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может помочь ребёнку пережить и осмыслить различные ситуации его жизни и найти новые способы поведения в них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ключик к ларцу дошкольного детства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— наиболее доступный для детей вид деятельности, способ переработки полученных из окружающего мира впечатлений, знаний. 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409371"/>
            <a:ext cx="5181600" cy="312057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исследователь в области отечественной психологии Л. С. Выготский подчеркивал неповторимую специфику дошкольной игры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заключается в том, что свобода и самостоятельность играющих сочетается со строгим, безоговорочным подчинением правилам игры. Такое добровольное подчинение правилам происходит в том случае, когда они не навязываются извне, а вытекают из содержания игры, ее задач, когда их выполнение составляет главную ее прелесть.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46513"/>
            <a:ext cx="5181600" cy="413044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дошкольной педагогике игра рассматривается с разных сторон: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</a:t>
            </a:r>
            <a:r>
              <a:rPr lang="ru-RU" sz="4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позволяющее дать детям определенные знания, умения, воспитывать заранее намеченные качества и способности;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форма организации жизни и деятельности детей – дошкольников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в свободно избранной и свободно протекающей игре, направляемой воспитателем, создаются играющие детские коллективы, складываются между детьми определенные отношения, личные симпатии и антипатии, общественные и личные интересы.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1885"/>
            <a:ext cx="10515600" cy="1582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это средство моделирования и воссоздания в специально созданных условиях отношений между людьми; это деятельность, которая служит усвоению социального опыта (А. Н. Леонтьев, Д. Б. </a:t>
            </a:r>
            <a:r>
              <a:rPr lang="ru-RU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90057"/>
            <a:ext cx="5181600" cy="40869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значение игры в дошкольном возрасте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количеством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которое ребенок ей посвящает, а тем, что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удовлетворяет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основные потребности; в недрах игры зарождаются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развиваются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виды деятельности (труд, учение); игра 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наибольшей мере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психическому развитию ребенка.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90057"/>
            <a:ext cx="5181600" cy="40869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детской игры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самостоятельность детей в игре.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поступков, поведения играющих. 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игровой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457200" indent="-457200">
              <a:buAutoNum type="arabicPeriod" startAt="2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насыщенность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 Два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отношений между детьми в игре как основа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детского общества.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Логическая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временная последовательность развития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   </a:t>
            </a:r>
          </a:p>
          <a:p>
            <a:pPr marL="457200" indent="-457200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7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2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зарубежных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исследователей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классификации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249713"/>
            <a:ext cx="5181600" cy="39272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классификации положил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дифференцированного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игр: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ума –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умственные игры,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внешних органов чувств –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игры,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движений –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моторные игры.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249713"/>
            <a:ext cx="5181600" cy="39272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Ф. Лесгафт делил игры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группы: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(подражательные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творческие игры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правилами-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одвижные игры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отечественных исследователей 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проблеме классификации игр 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5181600" cy="40433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В. Давыдов выделяет два основных вида детских игр: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скрытыми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–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(правила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сюжетом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ролью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открытыми (фиксированными) правилами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подвижные, развивающие, большинство музыкальных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игры-забавы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133599"/>
            <a:ext cx="5181600" cy="40433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Я. Михайленко, Н. А. Короткова в классификацию детских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включают: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(индивидуальные и коллективные);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правилами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(формализованная деятельность с четко определенными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обязательными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правилами: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шансовые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игры, игры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физическую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компетенцию, смешанный тип игр – требуются и физическая,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умственная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и присутствует элемент удачи).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педагогическая классификация детских игр: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(со скрытыми правилами):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режиссерские,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олевые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театрализованные,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строительные. </a:t>
            </a:r>
          </a:p>
          <a:p>
            <a:pPr marL="0" indent="0">
              <a:buNone/>
            </a:pP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фиксированными правилами: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подвижные, дидактические.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7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219200"/>
            <a:ext cx="4704669" cy="838200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30" y="1638300"/>
            <a:ext cx="4969102" cy="3978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757714"/>
            <a:ext cx="4704669" cy="31112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Игра, в которой дети берут на себя роли (функции)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и в специально создаваемых игровых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отображают деятельность взрослых и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между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262743"/>
            <a:ext cx="4457926" cy="47897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Режиссерская игра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57" y="987425"/>
            <a:ext cx="4087302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457926" cy="37353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игра ребенка, в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партнерами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игре выступают игрушки, а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 на себя какой-либо определенной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роли, действует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режиссер, т.е. организует события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отношения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персонажами.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3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806</Words>
  <Application>Microsoft Office PowerPoint</Application>
  <PresentationFormat>Широкоэкранный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Ребенок дошкольного возраста в игровой деятельности</vt:lpstr>
      <vt:lpstr>Игра загадочней всего И бескорыстнее на свете, Она всегда – ни для чего, Как ни над чем смеются дети. З. Гиппиус.  </vt:lpstr>
      <vt:lpstr>Игра — наиболее доступный для детей вид деятельности, способ переработки полученных из окружающего мира впечатлений, знаний. </vt:lpstr>
      <vt:lpstr>Игра – это средство моделирования и воссоздания в специально созданных условиях отношений между людьми; это деятельность, которая служит усвоению социального опыта (А. Н. Леонтьев, Д. Б. Эльконин). </vt:lpstr>
      <vt:lpstr>Подходы зарубежных исследователей к проблеме классификации игр  детей дошкольного возраста. </vt:lpstr>
      <vt:lpstr>Подходы отечественных исследователей  к проблеме классификации игр  детей дошкольного возраста.</vt:lpstr>
      <vt:lpstr>Современная педагогическая классификация детских игр: </vt:lpstr>
      <vt:lpstr>Сюжетно-ролевая игра </vt:lpstr>
      <vt:lpstr>Режиссерская игра </vt:lpstr>
      <vt:lpstr>Театрализованная игра</vt:lpstr>
      <vt:lpstr>Строительная игра </vt:lpstr>
      <vt:lpstr>Подвижная игра</vt:lpstr>
      <vt:lpstr>Дидактическая игра </vt:lpstr>
      <vt:lpstr>Проект «Развивающие игры своими руками» В конце января 2016 года  воспитателями группы был подготовлен  и проведен совместно с родителями  проект «Развивающие игры своими руками». Родители приняли активное участие в изготовлении самодельных развивающих игр для детей.</vt:lpstr>
      <vt:lpstr> Новая классификация поможет воспитателю выработать верную стратегию применения игры в воспитательном процессе ДОУ. В зависимости от участия воспитателя в игровой деятельности детей дошкольного возраста можно выделить две группы игр: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дошкольного возраста в игровой деятельности</dc:title>
  <dc:creator>Ильсияр Бакиева</dc:creator>
  <cp:lastModifiedBy>Ильсияр Бакиева</cp:lastModifiedBy>
  <cp:revision>21</cp:revision>
  <dcterms:created xsi:type="dcterms:W3CDTF">2016-02-07T16:01:10Z</dcterms:created>
  <dcterms:modified xsi:type="dcterms:W3CDTF">2016-02-07T18:58:59Z</dcterms:modified>
</cp:coreProperties>
</file>