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5" r:id="rId6"/>
    <p:sldId id="264" r:id="rId7"/>
    <p:sldId id="262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943C-9C68-46D9-AEDB-88E9D6A5FCA8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B58C-DE53-46E5-B474-AA1C0DF68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2F28-A9C0-4965-A131-D2BBD38F56C5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C437-223F-4A50-991C-9FBC0FAD5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9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CC2B-4AD7-4B6B-B636-6ED66D6E1DED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76D4-EB4F-4FB1-BF20-D6E3023F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8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000D-C97C-4503-9C51-F97F809625AB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57B1-1356-4053-9EAD-168C468C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3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1A55-A575-43C1-BC0D-DB08DCBFFF84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B1CD-B19A-49B5-9430-4D8953034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81A2-05DF-49E0-9007-0376860232D8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AF4A-A357-4A09-9227-8A5C5B492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0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C9B9-1109-4D1A-9E37-51005F2F653C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0ADE-D50D-44D1-B361-AF1C1E3CC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D9E3-BB94-4896-B840-D833DC7598DE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1A3E-4496-404A-83A1-8C2ABE026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039A-E059-45BE-A1BA-23C3E5454A99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8F3E-98F3-4430-9C60-1FAF2202C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6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8350-F727-4799-BE8A-4CF41DD19EF8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FD2E-FED3-457D-A72F-CF47CFA52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8A1E-6292-4840-8B21-01E9CF316D4F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CB84-C3CF-45BE-8E1F-1133FC647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5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0E576-6B64-4436-A29B-585E494D5448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C62346-2ABA-4319-9337-5731B4783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8208962" cy="14700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Познавательное развитие </a:t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>      Сенсорика (цвета)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9425" y="6330802"/>
            <a:ext cx="3456384" cy="50884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dirty="0" smtClean="0">
                <a:solidFill>
                  <a:srgbClr val="404040"/>
                </a:solidFill>
              </a:rPr>
              <a:t>Гринева Н.А., воспитатель  МБДОУ №6, г. </a:t>
            </a:r>
            <a:r>
              <a:rPr lang="ru-RU" dirty="0" smtClean="0">
                <a:solidFill>
                  <a:srgbClr val="404040"/>
                </a:solidFill>
              </a:rPr>
              <a:t>К</a:t>
            </a:r>
            <a:r>
              <a:rPr lang="ru-RU" dirty="0" smtClean="0">
                <a:solidFill>
                  <a:srgbClr val="404040"/>
                </a:solidFill>
              </a:rPr>
              <a:t>онаково</a:t>
            </a:r>
            <a:endParaRPr lang="ru-RU" dirty="0" smtClean="0">
              <a:solidFill>
                <a:srgbClr val="404040"/>
              </a:solidFill>
            </a:endParaRPr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1457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1500"/>
            <a:ext cx="2133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411663"/>
            <a:ext cx="152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2636838"/>
            <a:ext cx="33258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763713" y="476250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/>
              <a:t>Игровые ситуации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700213"/>
            <a:ext cx="9144001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971550" y="115888"/>
            <a:ext cx="669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Игровая ситуация «Построим паровоз для лошадки»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851920" y="995321"/>
            <a:ext cx="24479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Загудел паровоз</a:t>
            </a:r>
          </a:p>
          <a:p>
            <a:pPr eaLnBrk="1" hangingPunct="1"/>
            <a:r>
              <a:rPr lang="ru-RU" dirty="0"/>
              <a:t>И вагончики повез</a:t>
            </a:r>
          </a:p>
          <a:p>
            <a:pPr eaLnBrk="1" hangingPunct="1"/>
            <a:r>
              <a:rPr lang="ru-RU" dirty="0"/>
              <a:t>Чох-чох, чу-чу!</a:t>
            </a:r>
          </a:p>
          <a:p>
            <a:pPr eaLnBrk="1" hangingPunct="1"/>
            <a:r>
              <a:rPr lang="ru-RU" dirty="0"/>
              <a:t>Я лошадку (собачку)прокачу!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1043608" y="3068960"/>
            <a:ext cx="677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Игровая ситуация «Покатаем зверей на паровозе»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408362" cy="1917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86" y="3454934"/>
            <a:ext cx="5676132" cy="319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76275" y="17463"/>
            <a:ext cx="810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  Игровая ситуация «Построим дорожки для игрушек»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80876" y="5301208"/>
            <a:ext cx="56245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По дорожкам мы идем</a:t>
            </a:r>
          </a:p>
          <a:p>
            <a:pPr eaLnBrk="1" hangingPunct="1"/>
            <a:r>
              <a:rPr lang="ru-RU" sz="1400" dirty="0"/>
              <a:t>Никогда не устаем.</a:t>
            </a:r>
          </a:p>
          <a:p>
            <a:pPr eaLnBrk="1" hangingPunct="1"/>
            <a:r>
              <a:rPr lang="ru-RU" sz="1400" dirty="0"/>
              <a:t>А дорожки разные: желтые, зеленые, синие и красные.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76" y="980728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87450" y="107950"/>
            <a:ext cx="669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Игровая ситуация «Поможем рыбкам найти домики»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495337" y="1916832"/>
            <a:ext cx="3652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Рыбки плавали в пруду</a:t>
            </a:r>
          </a:p>
          <a:p>
            <a:pPr eaLnBrk="1" hangingPunct="1"/>
            <a:r>
              <a:rPr lang="ru-RU" dirty="0"/>
              <a:t>Не поймаешь ни одну</a:t>
            </a:r>
          </a:p>
          <a:p>
            <a:pPr eaLnBrk="1" hangingPunct="1"/>
            <a:r>
              <a:rPr lang="ru-RU" dirty="0"/>
              <a:t>Мы сейчас с тобой вдвоем</a:t>
            </a:r>
          </a:p>
          <a:p>
            <a:pPr eaLnBrk="1" hangingPunct="1"/>
            <a:r>
              <a:rPr lang="ru-RU" dirty="0"/>
              <a:t>Рыбкам  домики найдем.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5008"/>
            <a:ext cx="5340085" cy="300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982663" y="0"/>
            <a:ext cx="734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Игровая ситуация «Найди домик для снежинки»</a:t>
            </a: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" y="1556792"/>
            <a:ext cx="3473546" cy="260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220486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неба падают пушинки</a:t>
            </a:r>
          </a:p>
          <a:p>
            <a:r>
              <a:rPr lang="ru-RU" sz="1600" dirty="0" smtClean="0"/>
              <a:t>Разноцветные снежинки!</a:t>
            </a:r>
          </a:p>
          <a:p>
            <a:r>
              <a:rPr lang="ru-RU" sz="1600" dirty="0" smtClean="0"/>
              <a:t>Кружатся, летят, летят</a:t>
            </a:r>
          </a:p>
          <a:p>
            <a:r>
              <a:rPr lang="ru-RU" sz="1600" dirty="0" smtClean="0"/>
              <a:t>Домик свой найти хотят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403350" y="1158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Игровая ситуация «Одень мишку на прогулку»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652120" y="2794329"/>
            <a:ext cx="2663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Я рубашку сшила мишке, </a:t>
            </a:r>
          </a:p>
          <a:p>
            <a:pPr eaLnBrk="1" hangingPunct="1"/>
            <a:r>
              <a:rPr lang="ru-RU" sz="1200" dirty="0"/>
              <a:t>Я сошью ему штанишки.</a:t>
            </a:r>
          </a:p>
          <a:p>
            <a:pPr eaLnBrk="1" hangingPunct="1"/>
            <a:r>
              <a:rPr lang="ru-RU" sz="1200" dirty="0"/>
              <a:t>Будет мишка наш  гулять,</a:t>
            </a:r>
          </a:p>
          <a:p>
            <a:pPr eaLnBrk="1" hangingPunct="1"/>
            <a:r>
              <a:rPr lang="ru-RU" sz="1200" dirty="0"/>
              <a:t>В лесу шишки собирать.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8241"/>
            <a:ext cx="4694897" cy="35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16013" y="44450"/>
            <a:ext cx="662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Игровая ситуация «Построим домики для зверей»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174380" y="2409278"/>
            <a:ext cx="3313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Мы построим красный (синий) дом</a:t>
            </a:r>
          </a:p>
          <a:p>
            <a:pPr eaLnBrk="1" hangingPunct="1"/>
            <a:r>
              <a:rPr lang="ru-RU" dirty="0"/>
              <a:t>Жить уютно будет в нем.</a:t>
            </a:r>
          </a:p>
          <a:p>
            <a:pPr eaLnBrk="1" hangingPunct="1"/>
            <a:r>
              <a:rPr lang="ru-RU" dirty="0"/>
              <a:t>Пригласим сюда зверей,</a:t>
            </a:r>
          </a:p>
          <a:p>
            <a:pPr eaLnBrk="1" hangingPunct="1"/>
            <a:r>
              <a:rPr lang="ru-RU" dirty="0"/>
              <a:t>Будет вместе веселей!</a:t>
            </a:r>
          </a:p>
        </p:txBody>
      </p:sp>
      <p:pic>
        <p:nvPicPr>
          <p:cNvPr id="1229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2944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45631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47700" y="908050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/>
              <a:t>Спасибо за внимание!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90763"/>
            <a:ext cx="32861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0"/>
            <a:ext cx="15843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3525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2495550"/>
            <a:ext cx="14827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115</TotalTime>
  <Words>184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Познавательное развитие        Сенсорика (цвета)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       Сенсорика (цвета)</dc:title>
  <dc:creator>Admin</dc:creator>
  <cp:lastModifiedBy>Admin</cp:lastModifiedBy>
  <cp:revision>20</cp:revision>
  <dcterms:created xsi:type="dcterms:W3CDTF">2016-01-24T20:08:23Z</dcterms:created>
  <dcterms:modified xsi:type="dcterms:W3CDTF">2016-02-07T09:52:28Z</dcterms:modified>
</cp:coreProperties>
</file>