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0" r:id="rId4"/>
    <p:sldId id="285" r:id="rId5"/>
    <p:sldId id="282" r:id="rId6"/>
    <p:sldId id="283" r:id="rId7"/>
    <p:sldId id="286" r:id="rId8"/>
    <p:sldId id="287" r:id="rId9"/>
    <p:sldId id="289" r:id="rId10"/>
    <p:sldId id="261" r:id="rId11"/>
    <p:sldId id="288" r:id="rId12"/>
    <p:sldId id="262" r:id="rId13"/>
    <p:sldId id="263" r:id="rId14"/>
    <p:sldId id="264" r:id="rId15"/>
    <p:sldId id="29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g1.liveinternet.ru/images/attach/b/4/103/859/103859359_0_dd10a_391eb3f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ЛЕНТА ПАМЯТИ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5085184"/>
            <a:ext cx="403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Выполнила: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МБОУ СОШ №1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г. Дзержинский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Гудкова Татьяна Анатольевна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deal.by/7369557_w640_h640_cinema_25.jpg"/>
          <p:cNvPicPr>
            <a:picLocks noChangeAspect="1" noChangeArrowheads="1"/>
          </p:cNvPicPr>
          <p:nvPr/>
        </p:nvPicPr>
        <p:blipFill>
          <a:blip r:embed="rId2" cstate="print"/>
          <a:srcRect l="35437" t="41862" r="42296" b="40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1124744"/>
            <a:ext cx="61561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Ростове </a:t>
            </a:r>
            <a:r>
              <a:rPr lang="ru-RU" sz="4000" b="1" dirty="0" smtClean="0"/>
              <a:t>ВИТЯ ЧЕРЕВИЧКИН </a:t>
            </a:r>
          </a:p>
          <a:p>
            <a:r>
              <a:rPr lang="ru-RU" sz="2000" b="1" dirty="0" smtClean="0"/>
              <a:t>С любовью голубей держал,</a:t>
            </a:r>
          </a:p>
          <a:p>
            <a:r>
              <a:rPr lang="ru-RU" sz="2000" b="1" dirty="0" smtClean="0"/>
              <a:t>А к партизанам он на птицах</a:t>
            </a:r>
          </a:p>
          <a:p>
            <a:r>
              <a:rPr lang="ru-RU" sz="2000" b="1" dirty="0" smtClean="0"/>
              <a:t>Шифровки часто отправлял.</a:t>
            </a:r>
          </a:p>
          <a:p>
            <a:r>
              <a:rPr lang="ru-RU" sz="2000" b="1" dirty="0" smtClean="0"/>
              <a:t>Фашисты город захватили-</a:t>
            </a:r>
          </a:p>
          <a:p>
            <a:r>
              <a:rPr lang="ru-RU" sz="2000" b="1" dirty="0" smtClean="0"/>
              <a:t>Всех птиц велели истребить,</a:t>
            </a:r>
          </a:p>
          <a:p>
            <a:r>
              <a:rPr lang="ru-RU" sz="2000" b="1" dirty="0" smtClean="0"/>
              <a:t>Но Витя сизую голубку</a:t>
            </a:r>
          </a:p>
          <a:p>
            <a:r>
              <a:rPr lang="ru-RU" sz="2000" b="1" dirty="0" smtClean="0"/>
              <a:t>Сумел от варваров укрыть.</a:t>
            </a:r>
          </a:p>
          <a:p>
            <a:r>
              <a:rPr lang="ru-RU" sz="2000" b="1" dirty="0" smtClean="0"/>
              <a:t>Она за Дон переправляла сводки,</a:t>
            </a:r>
          </a:p>
          <a:p>
            <a:r>
              <a:rPr lang="ru-RU" sz="2000" b="1" dirty="0" smtClean="0"/>
              <a:t>Но  враг коварен и силён:</a:t>
            </a:r>
          </a:p>
          <a:p>
            <a:r>
              <a:rPr lang="ru-RU" sz="2000" b="1" dirty="0" smtClean="0"/>
              <a:t>Погибли Витя и его голубка,</a:t>
            </a:r>
          </a:p>
          <a:p>
            <a:r>
              <a:rPr lang="ru-RU" sz="2000" b="1" dirty="0" smtClean="0"/>
              <a:t>Им памятник в Ростове возведён!</a:t>
            </a:r>
          </a:p>
        </p:txBody>
      </p:sp>
      <p:pic>
        <p:nvPicPr>
          <p:cNvPr id="14340" name="Picture 4" descr="http://foretime.ru/wp-content/uploads/2011/01/fuzVBJ.jpg"/>
          <p:cNvPicPr>
            <a:picLocks noChangeAspect="1" noChangeArrowheads="1"/>
          </p:cNvPicPr>
          <p:nvPr/>
        </p:nvPicPr>
        <p:blipFill>
          <a:blip r:embed="rId3" cstate="print"/>
          <a:srcRect l="10324" t="5154" r="11549" b="7220"/>
          <a:stretch>
            <a:fillRect/>
          </a:stretch>
        </p:blipFill>
        <p:spPr bwMode="auto">
          <a:xfrm>
            <a:off x="0" y="2060848"/>
            <a:ext cx="196821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052.radikal.ru/0907/e9/5ce2c9d530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260648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Огнём горела Курская дуга, </a:t>
            </a:r>
            <a:br>
              <a:rPr lang="ru-RU" sz="2000" b="1" dirty="0" smtClean="0"/>
            </a:br>
            <a:r>
              <a:rPr lang="ru-RU" sz="2000" b="1" dirty="0" smtClean="0"/>
              <a:t>Давили оборону клинья танков, </a:t>
            </a:r>
            <a:br>
              <a:rPr lang="ru-RU" sz="2000" b="1" dirty="0" smtClean="0"/>
            </a:br>
            <a:r>
              <a:rPr lang="ru-RU" sz="2000" b="1" dirty="0" smtClean="0"/>
              <a:t>Любой ценой остановить врага, </a:t>
            </a:r>
            <a:br>
              <a:rPr lang="ru-RU" sz="2000" b="1" dirty="0" smtClean="0"/>
            </a:br>
            <a:r>
              <a:rPr lang="ru-RU" sz="2000" b="1" dirty="0" smtClean="0"/>
              <a:t>Особенно прорвавшегося с флангов...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630932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5 июля — 23 августа 1943 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deal.by/7369557_w640_h640_cinema_25.jpg"/>
          <p:cNvPicPr>
            <a:picLocks noChangeAspect="1" noChangeArrowheads="1"/>
          </p:cNvPicPr>
          <p:nvPr/>
        </p:nvPicPr>
        <p:blipFill>
          <a:blip r:embed="rId2" cstate="print"/>
          <a:srcRect l="35437" t="41862" r="42296" b="40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1124744"/>
            <a:ext cx="619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ЛЕНА ЛОСЕВА</a:t>
            </a:r>
            <a:r>
              <a:rPr lang="ru-RU" sz="2000" b="1" dirty="0" smtClean="0"/>
              <a:t> служила медсестрою,</a:t>
            </a:r>
          </a:p>
          <a:p>
            <a:r>
              <a:rPr lang="ru-RU" sz="2000" b="1" dirty="0" smtClean="0"/>
              <a:t>Подбирала раненых бойцов.</a:t>
            </a:r>
          </a:p>
          <a:p>
            <a:r>
              <a:rPr lang="ru-RU" sz="2000" b="1" dirty="0" smtClean="0"/>
              <a:t>Как-то раз, в разгаре боя</a:t>
            </a:r>
          </a:p>
          <a:p>
            <a:r>
              <a:rPr lang="ru-RU" sz="2000" b="1" dirty="0" smtClean="0"/>
              <a:t>Пулемёт невдалеке заглох.</a:t>
            </a:r>
          </a:p>
          <a:p>
            <a:r>
              <a:rPr lang="ru-RU" sz="2000" b="1" dirty="0" smtClean="0"/>
              <a:t>Видит Лена – немцы осмелели</a:t>
            </a:r>
          </a:p>
          <a:p>
            <a:r>
              <a:rPr lang="ru-RU" sz="2000" b="1" dirty="0" smtClean="0"/>
              <a:t>И в атаку в полный рост пошли.</a:t>
            </a:r>
          </a:p>
          <a:p>
            <a:r>
              <a:rPr lang="ru-RU" sz="2000" b="1" dirty="0" smtClean="0"/>
              <a:t>Бросилась девчонка к пулемёту-</a:t>
            </a:r>
          </a:p>
          <a:p>
            <a:r>
              <a:rPr lang="ru-RU" sz="2000" b="1" dirty="0" smtClean="0"/>
              <a:t>Сразу 30 фрицев смерть нашли!</a:t>
            </a:r>
          </a:p>
          <a:p>
            <a:r>
              <a:rPr lang="ru-RU" sz="2000" b="1" dirty="0" smtClean="0"/>
              <a:t>«Не видать, враги, земли вам курской!»-</a:t>
            </a:r>
          </a:p>
          <a:p>
            <a:r>
              <a:rPr lang="ru-RU" sz="2000" b="1" dirty="0" smtClean="0"/>
              <a:t>Песню пел армейский пулемёт,</a:t>
            </a:r>
          </a:p>
          <a:p>
            <a:r>
              <a:rPr lang="ru-RU" sz="2000" b="1" dirty="0" smtClean="0"/>
              <a:t>Кто с мечом на нашу Родину приходит,</a:t>
            </a:r>
          </a:p>
          <a:p>
            <a:r>
              <a:rPr lang="ru-RU" sz="2000" b="1" dirty="0" smtClean="0"/>
              <a:t>От меча погибель и найдёт!</a:t>
            </a:r>
            <a:endParaRPr lang="ru-RU" sz="4400" b="1" dirty="0"/>
          </a:p>
        </p:txBody>
      </p:sp>
      <p:pic>
        <p:nvPicPr>
          <p:cNvPr id="13314" name="Picture 2" descr="http://www.rtr.spb.ru/radio_ru/radio_2005/upload/28-04-2005/Art.jpg"/>
          <p:cNvPicPr>
            <a:picLocks noChangeAspect="1" noChangeArrowheads="1"/>
          </p:cNvPicPr>
          <p:nvPr/>
        </p:nvPicPr>
        <p:blipFill>
          <a:blip r:embed="rId3" cstate="print"/>
          <a:srcRect l="22626" t="7767" r="47843" b="24919"/>
          <a:stretch>
            <a:fillRect/>
          </a:stretch>
        </p:blipFill>
        <p:spPr bwMode="auto">
          <a:xfrm>
            <a:off x="0" y="1628799"/>
            <a:ext cx="2051720" cy="355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www.proza.ru/pics/2009/06/13/620.jpg"/>
          <p:cNvPicPr>
            <a:picLocks noChangeAspect="1" noChangeArrowheads="1"/>
          </p:cNvPicPr>
          <p:nvPr/>
        </p:nvPicPr>
        <p:blipFill>
          <a:blip r:embed="rId2" cstate="print"/>
          <a:srcRect l="4250" t="2373" r="1834" b="13734"/>
          <a:stretch>
            <a:fillRect/>
          </a:stretch>
        </p:blipFill>
        <p:spPr bwMode="auto">
          <a:xfrm>
            <a:off x="0" y="23801"/>
            <a:ext cx="9135842" cy="6834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476672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 Ленинграду смерть метёт,</a:t>
            </a:r>
            <a:br>
              <a:rPr lang="ru-RU" sz="2000" b="1" dirty="0" smtClean="0"/>
            </a:br>
            <a:r>
              <a:rPr lang="ru-RU" sz="2000" b="1" dirty="0" smtClean="0"/>
              <a:t>Она теперь везде,</a:t>
            </a:r>
            <a:br>
              <a:rPr lang="ru-RU" sz="2000" b="1" dirty="0" smtClean="0"/>
            </a:br>
            <a:r>
              <a:rPr lang="ru-RU" sz="2000" b="1" dirty="0" smtClean="0"/>
              <a:t>Как ветер.</a:t>
            </a:r>
            <a:br>
              <a:rPr lang="ru-RU" sz="2000" b="1" dirty="0" smtClean="0"/>
            </a:br>
            <a:r>
              <a:rPr lang="ru-RU" sz="2000" b="1" dirty="0" smtClean="0"/>
              <a:t>Там люди не встречали Новый год –</a:t>
            </a:r>
            <a:br>
              <a:rPr lang="ru-RU" sz="2000" b="1" dirty="0" smtClean="0"/>
            </a:br>
            <a:r>
              <a:rPr lang="ru-RU" sz="2000" b="1" dirty="0" smtClean="0"/>
              <a:t>Он в Ленинграде незаметен.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633478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8 сентября 1941 – 27 января 1944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deal.by/7369557_w640_h640_cinema_25.jpg"/>
          <p:cNvPicPr>
            <a:picLocks noChangeAspect="1" noChangeArrowheads="1"/>
          </p:cNvPicPr>
          <p:nvPr/>
        </p:nvPicPr>
        <p:blipFill>
          <a:blip r:embed="rId2" cstate="print"/>
          <a:srcRect l="35437" t="41862" r="42296" b="40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1052736"/>
            <a:ext cx="64442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ТАНЯ САВИЧЕВА </a:t>
            </a:r>
            <a:r>
              <a:rPr lang="ru-RU" sz="2000" b="1" dirty="0" smtClean="0"/>
              <a:t>детскою ручонкой</a:t>
            </a:r>
          </a:p>
          <a:p>
            <a:r>
              <a:rPr lang="ru-RU" sz="2000" b="1" dirty="0" smtClean="0"/>
              <a:t>Календарь блокады свой ведёт,</a:t>
            </a:r>
          </a:p>
          <a:p>
            <a:r>
              <a:rPr lang="ru-RU" sz="2000" b="1" dirty="0" smtClean="0"/>
              <a:t>Пишет девочка, как за её семьёю</a:t>
            </a:r>
          </a:p>
          <a:p>
            <a:r>
              <a:rPr lang="ru-RU" sz="2000" b="1" dirty="0" smtClean="0"/>
              <a:t>Голод, холод, смерть идёт…</a:t>
            </a:r>
          </a:p>
          <a:p>
            <a:r>
              <a:rPr lang="ru-RU" sz="2000" b="1" dirty="0" smtClean="0"/>
              <a:t>Таню, потерявшую сознанье,</a:t>
            </a:r>
          </a:p>
          <a:p>
            <a:r>
              <a:rPr lang="ru-RU" sz="2000" b="1" dirty="0" smtClean="0"/>
              <a:t>Обнаружил в доме санитар.</a:t>
            </a:r>
          </a:p>
          <a:p>
            <a:r>
              <a:rPr lang="ru-RU" sz="2000" b="1" dirty="0" smtClean="0"/>
              <a:t>Как могли врачи дитя спасали,</a:t>
            </a:r>
          </a:p>
          <a:p>
            <a:r>
              <a:rPr lang="ru-RU" sz="2000" b="1" dirty="0" smtClean="0"/>
              <a:t>Но не для неё был жизни дар.</a:t>
            </a:r>
          </a:p>
          <a:p>
            <a:r>
              <a:rPr lang="ru-RU" sz="2000" b="1" dirty="0" smtClean="0"/>
              <a:t>Танин дневник – это боль Ленинграда,</a:t>
            </a:r>
          </a:p>
          <a:p>
            <a:r>
              <a:rPr lang="ru-RU" sz="2000" b="1" dirty="0" smtClean="0"/>
              <a:t>Но прочитать его каждому надо.</a:t>
            </a:r>
          </a:p>
          <a:p>
            <a:r>
              <a:rPr lang="ru-RU" sz="2000" b="1" dirty="0" smtClean="0"/>
              <a:t>Словно кричит за страницей страница:</a:t>
            </a:r>
          </a:p>
          <a:p>
            <a:r>
              <a:rPr lang="ru-RU" sz="2000" b="1" dirty="0" smtClean="0"/>
              <a:t>«Вновь не должно это всё повториться!»</a:t>
            </a:r>
          </a:p>
          <a:p>
            <a:endParaRPr lang="ru-RU" sz="2000" b="1" dirty="0" smtClean="0"/>
          </a:p>
          <a:p>
            <a:endParaRPr lang="ru-RU" sz="4400" b="1" dirty="0"/>
          </a:p>
        </p:txBody>
      </p:sp>
      <p:pic>
        <p:nvPicPr>
          <p:cNvPr id="11266" name="Picture 2" descr="http://im1-tub-ru.yandex.net/i?id=174638676-5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198790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020.radikal.ru/i701/1301/96/24fdd3dd7f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2992" y="0"/>
            <a:ext cx="4501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далека была победная весна,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Ещё не скоро загремят салюты,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 коротка между сражений тишина,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так длинны военные маршруты.</a:t>
            </a: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Нам ленту памяти завещано беречь,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 ваше дело было не напрасно!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Чтоб каждого народа пела речь,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солнце всем светило ясно!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В работе использованы стихи   собственного сочинения, а так же строчки из стихотворений Махонько Б.Б. и интернет - ресурсы.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924944"/>
            <a:ext cx="4226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http://www.brunei.mid.ru/0img/22_17.jpg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http://foretime.ru/wp-content/uploads/2011/01/fuzVBJ.jpg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20888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http://www.rtr.spb.ru/radio_ru/radio_2005/upload/28-04-2005/Art.jpg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356992"/>
            <a:ext cx="5471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http://i052.radikal.ru/0907/e9/5ce2c9d530f8.jpg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221088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http://im1-tub-ru.yandex.net/i?id=174638676-52-72&amp;n=21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789040"/>
            <a:ext cx="752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http://content.foto.mail.ru/mail/galinas_2011/24176/s-24180.jpg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628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http://s014.radikal.ru/i328/1011/6e/4485e8b9d693.jpg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94116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http://img1.liveinternet.ru/images/attach/c/8/100/405/100405337_large_86890639_8eba0b96236dd51e00bb2eb432cb8e4b07c4eba6_667.jpg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http://s020.radikal.ru/i701/1301/96/24fdd3dd7f7c.jpg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5811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http://thelib.ru/books/00/04/55/00045593/any2fbimgloader2.jpeg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.liveinternet.ru/images/attach/c/8/100/405/100405337_large_86890639_8eba0b96236dd51e00bb2eb432cb8e4b07c4eba6_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91900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Стираются даты,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Стираются лица,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За годом проходит год,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Но этих героев,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И эти страницы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Пусть память всегда бережёт.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brestkrepost-film.ru/_upimg/D7DAA38DB41A91975BEBA45A771A40B6_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Герои Бреста первыми с врагами</a:t>
            </a:r>
          </a:p>
          <a:p>
            <a:r>
              <a:rPr lang="ru-RU" sz="2000" b="1" dirty="0" smtClean="0"/>
              <a:t>Схлестнулись ранним утром в той войне.</a:t>
            </a:r>
          </a:p>
          <a:p>
            <a:r>
              <a:rPr lang="ru-RU" sz="2000" b="1" dirty="0" smtClean="0"/>
              <a:t>На стенах «Родина, прощай!» - они писали</a:t>
            </a:r>
          </a:p>
          <a:p>
            <a:r>
              <a:rPr lang="ru-RU" sz="2000" b="1" dirty="0" smtClean="0"/>
              <a:t>Но даже стены плавились в огне!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87727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22 июня 1941 - 20 июля 1941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deal.by/7369557_w640_h640_cinema_25.jpg"/>
          <p:cNvPicPr>
            <a:picLocks noChangeAspect="1" noChangeArrowheads="1"/>
          </p:cNvPicPr>
          <p:nvPr/>
        </p:nvPicPr>
        <p:blipFill>
          <a:blip r:embed="rId2" cstate="print"/>
          <a:srcRect l="35261" t="41862" r="43961" b="40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s014.radikal.ru/i328/1011/6e/4485e8b9d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2161822" cy="344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707904" y="836712"/>
            <a:ext cx="4608512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Среди солдат был мальчик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Петя Клыпа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Ходил смельчак в разведку, наблюдал.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раненых лекарства под обстрелом,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Парнишка из развалин доставал.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Герой погиб, ему всего 12!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многие он жизнь отдал стране,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Расстался с детством, чтобы вы, ребята,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Лишь по рассказам знали о войне!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ot.ironbrain.ru/uploads/news/1ef4d562b3fda2e619f35a3a4bbeea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62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29200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Враг шёл к Москве «Тайфуном» грозным,</a:t>
            </a:r>
          </a:p>
          <a:p>
            <a:r>
              <a:rPr lang="ru-RU" sz="2000" b="1" dirty="0" smtClean="0"/>
              <a:t>Он был повсюду: в небе, на земле.</a:t>
            </a:r>
          </a:p>
          <a:p>
            <a:r>
              <a:rPr lang="ru-RU" sz="2000" b="1" dirty="0" smtClean="0"/>
              <a:t>Но каждый, жизнь отдать готов был,</a:t>
            </a:r>
          </a:p>
          <a:p>
            <a:r>
              <a:rPr lang="ru-RU" sz="2000" b="1" dirty="0" smtClean="0"/>
              <a:t>Чтоб преградить собою путь орде!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33265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30 сентября 1941 - 20 апреля 1942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ages.deal.by/7369557_w640_h640_cinema_25.jpg"/>
          <p:cNvPicPr>
            <a:picLocks noChangeAspect="1" noChangeArrowheads="1"/>
          </p:cNvPicPr>
          <p:nvPr/>
        </p:nvPicPr>
        <p:blipFill>
          <a:blip r:embed="rId2" cstate="print"/>
          <a:srcRect l="33597" t="41862" r="44136" b="40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635896" y="980728"/>
            <a:ext cx="518457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ЮРА ПОХОДАЕВ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Мальчишка, лет 12, сирота,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одним солдатом, пушкой 45-ткой,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планы немцев перепутал навсегда!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Фашисты выслали разведку в мотоциклах,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 обстановку знать вокруг Москвы 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Снаряды парень подавал артиллеристу-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Горят бронемашина и кусты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Подумал враг, что налетел на мины,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оборона берега сильна,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в эту небольшую передышку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Судьба сраженья решена была!   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1967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/>
              <a:t>Однажды…</a:t>
            </a:r>
            <a:r>
              <a:rPr lang="ru-RU" sz="2800" dirty="0" smtClean="0"/>
              <a:t> </a:t>
            </a:r>
          </a:p>
        </p:txBody>
      </p:sp>
      <p:pic>
        <p:nvPicPr>
          <p:cNvPr id="12292" name="Picture 4" descr="http://thelib.ru/books/00/04/55/00045593/any2fbimgloader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272988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90" name="Picture 6" descr="http://www.brunei.mid.ru/0img/22_17.jpg"/>
          <p:cNvPicPr>
            <a:picLocks noChangeAspect="1" noChangeArrowheads="1"/>
          </p:cNvPicPr>
          <p:nvPr/>
        </p:nvPicPr>
        <p:blipFill>
          <a:blip r:embed="rId2" cstate="print"/>
          <a:srcRect r="3620" b="741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19464" y="260648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200 дней и ночей слышен грохот бомбёжек,</a:t>
            </a:r>
          </a:p>
          <a:p>
            <a:r>
              <a:rPr lang="ru-RU" sz="2000" b="1" dirty="0" smtClean="0"/>
              <a:t>В небе вспышка ракет и пожарищ закат,</a:t>
            </a:r>
          </a:p>
          <a:p>
            <a:r>
              <a:rPr lang="ru-RU" sz="2000" b="1" dirty="0" smtClean="0"/>
              <a:t>Воздух гарью и потом, и кровью наполнен.</a:t>
            </a:r>
          </a:p>
          <a:p>
            <a:r>
              <a:rPr lang="ru-RU" sz="2000" b="1" dirty="0" smtClean="0"/>
              <a:t>Каждый дом помнит битву твою, Сталинград!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8498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17 июля 1942 — 2 февраля 1943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s.deal.by/7369557_w640_h640_cinema_25.jpg"/>
          <p:cNvPicPr>
            <a:picLocks noChangeAspect="1" noChangeArrowheads="1"/>
          </p:cNvPicPr>
          <p:nvPr/>
        </p:nvPicPr>
        <p:blipFill>
          <a:blip r:embed="rId2" cstate="print"/>
          <a:srcRect l="35437" t="41862" r="42296" b="40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http://static.oper.ru/data/site/fedorov1o.jpg"/>
          <p:cNvPicPr>
            <a:picLocks noChangeAspect="1" noChangeArrowheads="1"/>
          </p:cNvPicPr>
          <p:nvPr/>
        </p:nvPicPr>
        <p:blipFill>
          <a:blip r:embed="rId3" cstate="print"/>
          <a:srcRect r="10471"/>
          <a:stretch>
            <a:fillRect/>
          </a:stretch>
        </p:blipFill>
        <p:spPr bwMode="auto">
          <a:xfrm>
            <a:off x="0" y="1772816"/>
            <a:ext cx="212372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43808" y="1628800"/>
            <a:ext cx="60486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одном орудийном расчёте</a:t>
            </a:r>
          </a:p>
          <a:p>
            <a:r>
              <a:rPr lang="ru-RU" sz="2000" b="1" dirty="0" smtClean="0"/>
              <a:t>Был наводчиком </a:t>
            </a:r>
            <a:r>
              <a:rPr lang="ru-RU" sz="4400" b="1" dirty="0" smtClean="0"/>
              <a:t>ФЁДОРОВ ИВАН </a:t>
            </a:r>
            <a:endParaRPr lang="ru-RU" sz="2000" b="1" dirty="0" smtClean="0"/>
          </a:p>
          <a:p>
            <a:r>
              <a:rPr lang="ru-RU" sz="2000" b="1" dirty="0" smtClean="0"/>
              <a:t>Чтобы бить фашистов, добровольцем,</a:t>
            </a:r>
          </a:p>
          <a:p>
            <a:r>
              <a:rPr lang="ru-RU" sz="2000" b="1" dirty="0" smtClean="0"/>
              <a:t>Он как многие тогда на фронт сбежал.</a:t>
            </a:r>
          </a:p>
          <a:p>
            <a:r>
              <a:rPr lang="ru-RU" sz="2000" b="1" dirty="0" smtClean="0"/>
              <a:t>Жаркий бой, орудие сломалось,</a:t>
            </a:r>
          </a:p>
          <a:p>
            <a:r>
              <a:rPr lang="ru-RU" sz="2000" b="1" dirty="0" smtClean="0"/>
              <a:t>Словно плеть повисла правая рука,</a:t>
            </a:r>
          </a:p>
          <a:p>
            <a:r>
              <a:rPr lang="ru-RU" sz="2000" b="1" dirty="0" smtClean="0"/>
              <a:t>Лишь с гранатой броситься под танк осталось.</a:t>
            </a:r>
          </a:p>
          <a:p>
            <a:r>
              <a:rPr lang="ru-RU" sz="2000" b="1" dirty="0" smtClean="0"/>
              <a:t>Взрыв раздался!  А за взрывом тишина…</a:t>
            </a:r>
          </a:p>
          <a:p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content.foto.mail.ru/mail/galinas_2011/24176/s-24180.jpg"/>
          <p:cNvPicPr>
            <a:picLocks noChangeAspect="1" noChangeArrowheads="1"/>
          </p:cNvPicPr>
          <p:nvPr/>
        </p:nvPicPr>
        <p:blipFill>
          <a:blip r:embed="rId2" cstate="print"/>
          <a:srcRect l="3466" t="3131" r="2041" b="29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0"/>
            <a:ext cx="4968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Юг страны, Кавказ, </a:t>
            </a:r>
          </a:p>
          <a:p>
            <a:r>
              <a:rPr lang="ru-RU" sz="2000" b="1" dirty="0" smtClean="0"/>
              <a:t>Манил фашистов нефтью-</a:t>
            </a:r>
          </a:p>
          <a:p>
            <a:r>
              <a:rPr lang="ru-RU" sz="2000" b="1" dirty="0" smtClean="0"/>
              <a:t>Это топливо для танков и машин.</a:t>
            </a:r>
          </a:p>
          <a:p>
            <a:r>
              <a:rPr lang="ru-RU" sz="2000" b="1" dirty="0" smtClean="0"/>
              <a:t>Но немецкий «Эдельвейс»</a:t>
            </a:r>
          </a:p>
          <a:p>
            <a:r>
              <a:rPr lang="ru-RU" sz="2000" b="1" dirty="0" smtClean="0"/>
              <a:t>Завял от героизма</a:t>
            </a:r>
          </a:p>
          <a:p>
            <a:r>
              <a:rPr lang="ru-RU" sz="2000" b="1" dirty="0" smtClean="0"/>
              <a:t>На защиту вставших женщин и мужчин!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165304"/>
            <a:ext cx="449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chemeClr val="bg1"/>
                </a:solidFill>
              </a:rPr>
              <a:t>25 июля - 31 декабря 1942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693</Words>
  <Application>Microsoft Office PowerPoint</Application>
  <PresentationFormat>Экран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 работе использованы стихи   собственного сочинения, а так же строчки из стихотворений Махонько Б.Б. и интернет - 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82</cp:revision>
  <dcterms:created xsi:type="dcterms:W3CDTF">2014-04-28T12:56:26Z</dcterms:created>
  <dcterms:modified xsi:type="dcterms:W3CDTF">2014-05-11T16:07:44Z</dcterms:modified>
</cp:coreProperties>
</file>