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60" r:id="rId4"/>
    <p:sldId id="261" r:id="rId5"/>
    <p:sldId id="262" r:id="rId6"/>
    <p:sldId id="263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990656" cy="1080120"/>
          </a:xfrm>
        </p:spPr>
        <p:txBody>
          <a:bodyPr/>
          <a:lstStyle/>
          <a:p>
            <a:pPr algn="ctr"/>
            <a:r>
              <a:rPr lang="ru-RU" sz="3600" b="1" i="1" dirty="0" smtClean="0"/>
              <a:t>Осеннее кафе в подготовительной группе с ТНР.</a:t>
            </a:r>
            <a:endParaRPr lang="ru-RU" sz="36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12776"/>
            <a:ext cx="2743200" cy="5445224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 старшей группе с ТНР, на закрепление лексической темы 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« Дары осени» , мы провели развлечение « Осеннее кафе»!</a:t>
            </a:r>
          </a:p>
          <a:p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Наши ребята сами с огромным удовольствием учились нарезать фрукты и овощи, для салатов, заправляли и перемешивали, накрывали на стол, а потом с огромнейшим аппетитом угощались. Но мы не забыли и о сотрудниках нашего детского сада и угостили всех понемногу. Ребятам настолько понравилось быть поварятами, что они ждут не дождутся когда мы опять будем готовить что-нибудь вкусненькое.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3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772816"/>
            <a:ext cx="5111750" cy="4106490"/>
          </a:xfr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80020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Мы неделю не грустили,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Фрукты, овощи учили,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А в конце недели раз!-</a:t>
            </a:r>
            <a:br>
              <a:rPr lang="ru-RU" sz="2400" b="1" i="1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FF0000"/>
                </a:solidFill>
              </a:rPr>
              <a:t>И готов салат у нас!!!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IMG_22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3970784" cy="3028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Содержимое 13" descr="IMG_23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623344"/>
            <a:ext cx="3826768" cy="3028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pull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Нам немного помогали,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Мы немножечко устали,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Но приятно ведь в тройне,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Нам готовить вместе - всем!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3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_23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Вот и готов наш винегрет!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DSC029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14" name="Содержимое 13" descr="IMG_23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51443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Приготовление фруктового салата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_23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988840"/>
            <a:ext cx="6059016" cy="4437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«отходов» не бывает,</a:t>
            </a:r>
            <a:b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все сразу в ротик попадает!</a:t>
            </a:r>
            <a:endParaRPr lang="ru-RU" sz="4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3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36912"/>
            <a:ext cx="3816424" cy="3028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IMG_23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564904"/>
            <a:ext cx="3898776" cy="30289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16024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Йогурт к фруктам добавляем,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Аккуратно размешаем, 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Вот готов салат у нас, </a:t>
            </a:r>
            <a:b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Снимем пробу мы сейчас!</a:t>
            </a:r>
            <a:endParaRPr lang="ru-RU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3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81297" y="3141737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Содержимое 9" descr="IMG_23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3501008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hecke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44827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теперь пора к столу,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кушать нашу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 вкусноту»! 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Приходите к нам, друзья!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Угостим мы вас всегда!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3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21151256">
            <a:off x="359462" y="3246908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Содержимое 5" descr="IMG_23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80704">
            <a:off x="4653853" y="3242869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7CCA62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130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Осеннее кафе в подготовительной группе с ТНР.</vt:lpstr>
      <vt:lpstr>Мы неделю не грустили, Фрукты, овощи учили, А в конце недели раз!- И готов салат у нас!!!</vt:lpstr>
      <vt:lpstr>Нам немного помогали,  Мы немножечко устали,  Но приятно ведь в тройне, Нам готовить вместе - всем!</vt:lpstr>
      <vt:lpstr>Вот и готов наш винегрет!</vt:lpstr>
      <vt:lpstr>Приготовление фруктового салата</vt:lpstr>
      <vt:lpstr>Здесь «отходов» не бывает,  все сразу в ротик попадает!</vt:lpstr>
      <vt:lpstr>Йогурт к фруктам добавляем,  Аккуратно размешаем,  Вот готов салат у нас,  Снимем пробу мы сейчас!</vt:lpstr>
      <vt:lpstr>А теперь пора к столу,  кушать нашу  « вкусноту»!  Приходите к нам, друзья!  Угостим мы вас всегда!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неделю не грустили, Фрукты, овощи учили, А в конце недели раз!- И готов салат у нас!!!</dc:title>
  <dc:creator>Elena</dc:creator>
  <cp:lastModifiedBy>Elena</cp:lastModifiedBy>
  <cp:revision>12</cp:revision>
  <dcterms:created xsi:type="dcterms:W3CDTF">2014-09-27T11:01:41Z</dcterms:created>
  <dcterms:modified xsi:type="dcterms:W3CDTF">2016-01-25T16:07:30Z</dcterms:modified>
</cp:coreProperties>
</file>