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76" r:id="rId5"/>
    <p:sldId id="260" r:id="rId6"/>
    <p:sldId id="266" r:id="rId7"/>
    <p:sldId id="264" r:id="rId8"/>
    <p:sldId id="274" r:id="rId9"/>
    <p:sldId id="263" r:id="rId10"/>
    <p:sldId id="275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B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8000">
              <a:srgbClr val="FBEAC7">
                <a:alpha val="42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Downloads\16583717-remont-honda-stid-400-v-kartink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428868"/>
            <a:ext cx="7813058" cy="1470025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«Русские народные календарные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подвижные игры»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8" y="5157192"/>
            <a:ext cx="5286412" cy="986452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Подготовила: руководитель физического воспитания</a:t>
            </a: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Ивашина Ольга Валерьевна</a:t>
            </a: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2016 год  </a:t>
            </a:r>
          </a:p>
          <a:p>
            <a:endParaRPr lang="ru-RU" sz="2000" b="1" i="1" dirty="0" smtClean="0">
              <a:solidFill>
                <a:schemeClr val="tx1"/>
              </a:solidFill>
            </a:endParaRPr>
          </a:p>
          <a:p>
            <a:endParaRPr lang="ru-RU" sz="2000" b="1" i="1" dirty="0" smtClean="0">
              <a:solidFill>
                <a:schemeClr val="tx1"/>
              </a:solidFill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1357290" y="714356"/>
            <a:ext cx="6400800" cy="75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785794"/>
            <a:ext cx="8352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Муниципальное бюджетное дошкольное образовательное учреждение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детский сад № 7 «Радуга» 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0070C0"/>
                </a:solidFill>
              </a:rPr>
              <a:t>Кулундинского</a:t>
            </a:r>
            <a:r>
              <a:rPr lang="ru-RU" b="1" i="1" dirty="0" smtClean="0">
                <a:solidFill>
                  <a:srgbClr val="0070C0"/>
                </a:solidFill>
              </a:rPr>
              <a:t> района Алтайского края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i="1" dirty="0" smtClean="0"/>
              <a:t>«Вейся, </a:t>
            </a:r>
            <a:r>
              <a:rPr lang="ru-RU" sz="4900" b="1" i="1" dirty="0" err="1" smtClean="0"/>
              <a:t>капустка</a:t>
            </a:r>
            <a:r>
              <a:rPr lang="ru-RU" sz="4900" b="1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i="1" dirty="0" smtClean="0"/>
              <a:t>Описание игры: </a:t>
            </a:r>
            <a:r>
              <a:rPr lang="ru-RU" sz="1200" dirty="0" smtClean="0"/>
              <a:t>Дети берутся за руки, образуя длинную вереницу. Ведущий «</a:t>
            </a:r>
            <a:r>
              <a:rPr lang="ru-RU" sz="1200" dirty="0" smtClean="0"/>
              <a:t>завивает улиткой</a:t>
            </a:r>
            <a:r>
              <a:rPr lang="ru-RU" sz="1200" dirty="0" smtClean="0"/>
              <a:t>» хоровод, пока не получится «кочан». Потом движения повторяются в обратном порядке («</a:t>
            </a:r>
            <a:r>
              <a:rPr lang="ru-RU" sz="1200" dirty="0" smtClean="0"/>
              <a:t>развивает»).</a:t>
            </a: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          Вейся, вейся, </a:t>
            </a:r>
            <a:r>
              <a:rPr lang="ru-RU" sz="1200" i="1" dirty="0" err="1" smtClean="0"/>
              <a:t>капустка</a:t>
            </a:r>
            <a:r>
              <a:rPr lang="ru-RU" sz="1200" i="1" dirty="0" smtClean="0"/>
              <a:t> моя,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i="1" dirty="0" smtClean="0"/>
              <a:t>Вейся, вейся, белая моя.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i="1" dirty="0" smtClean="0"/>
              <a:t>Как мне, </a:t>
            </a:r>
            <a:r>
              <a:rPr lang="ru-RU" sz="1200" i="1" dirty="0" err="1" smtClean="0"/>
              <a:t>капустке</a:t>
            </a:r>
            <a:r>
              <a:rPr lang="ru-RU" sz="1200" i="1" dirty="0" smtClean="0"/>
              <a:t>, не виться,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i="1" dirty="0" smtClean="0"/>
              <a:t>Белою </a:t>
            </a:r>
            <a:r>
              <a:rPr lang="ru-RU" sz="1200" i="1" dirty="0" err="1" smtClean="0"/>
              <a:t>вилою</a:t>
            </a:r>
            <a:r>
              <a:rPr lang="ru-RU" sz="1200" i="1" dirty="0" smtClean="0"/>
              <a:t> не навиться?</a:t>
            </a:r>
            <a:endParaRPr lang="ru-RU" sz="12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4514123" cy="3512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620"/>
            <a:ext cx="3963973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Downloads\16583717-remont-honda-stid-400-v-kartink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143000"/>
          </a:xfrm>
        </p:spPr>
        <p:txBody>
          <a:bodyPr/>
          <a:lstStyle/>
          <a:p>
            <a:r>
              <a:rPr lang="ru-RU" i="1" dirty="0" smtClean="0"/>
              <a:t>Спасибо за внимание!</a:t>
            </a:r>
            <a:endParaRPr lang="ru-RU" i="1" dirty="0"/>
          </a:p>
        </p:txBody>
      </p:sp>
      <p:pic>
        <p:nvPicPr>
          <p:cNvPr id="3" name="Picture 2" descr="E:\22.01 КМО\картинки по теме\hello_html_m21cc6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14620"/>
            <a:ext cx="3236913" cy="358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image.etov.ua/storage/640x640/f/8/3/9/f839d318bda536c507e3d167c9d80c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4992"/>
            <a:ext cx="8786874" cy="6590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257544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   </a:t>
            </a:r>
            <a:r>
              <a:rPr lang="ru-RU" sz="6000" i="1" dirty="0" smtClean="0"/>
              <a:t>Зима</a:t>
            </a:r>
            <a:endParaRPr lang="ru-RU" sz="6000" i="1" dirty="0"/>
          </a:p>
        </p:txBody>
      </p:sp>
      <p:pic>
        <p:nvPicPr>
          <p:cNvPr id="5" name="Picture 2" descr="E:\22.01 КМО\картинки по теме\8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2612587" cy="2198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22.01 КМО\картинки по теме\0_8bb4a_e2a32cc1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143380"/>
            <a:ext cx="2958492" cy="2271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22.01 КМО\картинки по теме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0848"/>
            <a:ext cx="2422659" cy="180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://www.folk-music.com.ua/templates/folk_music/img/obrad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00808"/>
            <a:ext cx="28575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63888" y="260648"/>
            <a:ext cx="52229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Новый год: </a:t>
            </a:r>
            <a:r>
              <a:rPr lang="ru-RU" dirty="0" smtClean="0"/>
              <a:t>«Арина», «Баба Яга», «Жмурки».</a:t>
            </a:r>
            <a:br>
              <a:rPr lang="ru-RU" dirty="0" smtClean="0"/>
            </a:br>
            <a:r>
              <a:rPr lang="ru-RU" b="1" dirty="0" smtClean="0"/>
              <a:t>Рождественский сочельник: </a:t>
            </a:r>
            <a:r>
              <a:rPr lang="ru-RU" dirty="0" smtClean="0"/>
              <a:t>«Два Мороза», «Скакалка», «Масло», «Орешек», «С города долой!»</a:t>
            </a:r>
            <a:br>
              <a:rPr lang="ru-RU" dirty="0" smtClean="0"/>
            </a:br>
            <a:r>
              <a:rPr lang="ru-RU" b="1" dirty="0" smtClean="0"/>
              <a:t>Святки: </a:t>
            </a:r>
            <a:r>
              <a:rPr lang="ru-RU" dirty="0" smtClean="0"/>
              <a:t>«Бабка», «Гуськи», «Дедушка-рожок», «</a:t>
            </a:r>
            <a:r>
              <a:rPr lang="ru-RU" dirty="0" err="1" smtClean="0"/>
              <a:t>Прялица</a:t>
            </a:r>
            <a:r>
              <a:rPr lang="ru-RU" dirty="0" smtClean="0"/>
              <a:t>», «Слепая курица и чулок», «Слепой козел». </a:t>
            </a:r>
            <a:endParaRPr lang="ru-RU" dirty="0"/>
          </a:p>
        </p:txBody>
      </p:sp>
      <p:pic>
        <p:nvPicPr>
          <p:cNvPr id="8" name="Picture 2" descr="http://s.picture-russia.ru/wpic/l/c/8/c847ce863b956d485d478c2ee47a448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143380"/>
            <a:ext cx="254875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68346"/>
          </a:xfrm>
        </p:spPr>
        <p:txBody>
          <a:bodyPr/>
          <a:lstStyle/>
          <a:p>
            <a:r>
              <a:rPr lang="ru-RU" i="1" dirty="0" smtClean="0"/>
              <a:t>«Растяпа"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928671"/>
            <a:ext cx="8229600" cy="2000263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smtClean="0"/>
              <a:t>Описание игры: </a:t>
            </a:r>
            <a:r>
              <a:rPr lang="ru-RU" sz="1600" i="1" dirty="0" smtClean="0"/>
              <a:t>Играющие становятся в круг. Выбирается водящий. Он держит в руках платочек. Остальные дети стоят парами по кругу. Звучит музыка. Стоящие внутри круга входят в круг и танцуют. По окончании музыки все дети стараются встать за спинами детей, оставшихся за кругом. Тот, кому встать не за кем – растяпа.</a:t>
            </a:r>
            <a:endParaRPr lang="ru-RU" sz="1600" b="1" dirty="0" smtClean="0"/>
          </a:p>
          <a:p>
            <a:r>
              <a:rPr lang="ru-RU" sz="1600" b="1" dirty="0" smtClean="0"/>
              <a:t>Исполняется игровая припевка</a:t>
            </a:r>
            <a:r>
              <a:rPr lang="ru-RU" sz="1600" i="1" dirty="0" smtClean="0"/>
              <a:t>: "Раз, два, три – растяпа – ты", (если ребенок не успел во второй раз) "Раз, два, три, четыре, пять – растяпа ты опять", (если не смог и на третий раз) "Раз, два, три, четыре, пять, шесть, семь – растяпа ты совсем".</a:t>
            </a:r>
            <a:endParaRPr lang="ru-RU" sz="1600" b="1" dirty="0" smtClean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9120">
            <a:off x="268378" y="3080405"/>
            <a:ext cx="4164987" cy="3080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3591">
            <a:off x="4884191" y="3033338"/>
            <a:ext cx="3833074" cy="3362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2357454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r>
              <a:rPr lang="ru-RU" sz="6000" i="1" dirty="0" smtClean="0"/>
              <a:t>Весна</a:t>
            </a:r>
            <a:endParaRPr lang="ru-RU" sz="6000" i="1" dirty="0"/>
          </a:p>
        </p:txBody>
      </p:sp>
      <p:pic>
        <p:nvPicPr>
          <p:cNvPr id="4098" name="Picture 2" descr="E:\22.01 КМО\картинки по теме\1100606_krilov_sergei._masle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857588" cy="4572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242" name="Picture 2" descr="http://fs00.infourok.ru/images/doc/121/142246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86124"/>
            <a:ext cx="3570371" cy="3231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4286248" y="214290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Масленица: </a:t>
            </a:r>
            <a:r>
              <a:rPr lang="ru-RU" sz="1600" dirty="0" smtClean="0"/>
              <a:t>«Каравай»,  «Водить козла», «Горелки», «Гори, гори ясно», «Горшки», «Крута гора», «Лапти», «Пирог», «Сапки», «Салки-догонялки», </a:t>
            </a:r>
            <a:br>
              <a:rPr lang="ru-RU" sz="1600" dirty="0" smtClean="0"/>
            </a:br>
            <a:r>
              <a:rPr lang="ru-RU" sz="1600" b="1" dirty="0" smtClean="0"/>
              <a:t>Благовещенье: </a:t>
            </a:r>
            <a:r>
              <a:rPr lang="ru-RU" sz="1600" dirty="0" smtClean="0"/>
              <a:t>«Ай да птица, что за птица!», «Бабочки и ласточки», «Воробей», «Ворон», «Голуби», «Жаворонок», «Коршун», «Ласточки».</a:t>
            </a:r>
            <a:br>
              <a:rPr lang="ru-RU" sz="1600" dirty="0" smtClean="0"/>
            </a:br>
            <a:r>
              <a:rPr lang="ru-RU" sz="1600" b="1" dirty="0" smtClean="0"/>
              <a:t>Вербная неделя: </a:t>
            </a:r>
            <a:r>
              <a:rPr lang="ru-RU" sz="1600" dirty="0" smtClean="0"/>
              <a:t>«</a:t>
            </a:r>
            <a:r>
              <a:rPr lang="ru-RU" sz="1600" dirty="0" err="1" smtClean="0"/>
              <a:t>Верба-вербочка</a:t>
            </a:r>
            <a:r>
              <a:rPr lang="ru-RU" sz="1600" dirty="0" smtClean="0"/>
              <a:t>», «Дед», «</a:t>
            </a:r>
            <a:r>
              <a:rPr lang="ru-RU" sz="1600" dirty="0" err="1" smtClean="0"/>
              <a:t>Захарка</a:t>
            </a:r>
            <a:r>
              <a:rPr lang="ru-RU" sz="1600" dirty="0" smtClean="0"/>
              <a:t>», «Мосток».</a:t>
            </a:r>
            <a:br>
              <a:rPr lang="ru-RU" sz="1600" dirty="0" smtClean="0"/>
            </a:br>
            <a:r>
              <a:rPr lang="ru-RU" sz="1600" b="1" dirty="0" smtClean="0"/>
              <a:t>Пасха:</a:t>
            </a:r>
            <a:r>
              <a:rPr lang="ru-RU" sz="1600" dirty="0" smtClean="0"/>
              <a:t> «Катание яиц с горки», «Солнышко-ведрышко», «Береза».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fontAlgn="base"/>
            <a:r>
              <a:rPr lang="ru-RU" i="1" dirty="0" smtClean="0"/>
              <a:t> «ВОРОН ВОРОВАТЕНЬКИЙ»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785794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Описание игры: </a:t>
            </a:r>
            <a:r>
              <a:rPr lang="ru-RU" sz="1400" dirty="0" smtClean="0"/>
              <a:t>По считалке выбирается водящий - «ворон», который встает в центр круга.  А так же «мамка», за которой остальные участники становятся один за другим «гуськом», крепко держась за пояс друг друга. Поётся песня, ребята легко раскачиваются из стороны в сторону.</a:t>
            </a:r>
          </a:p>
          <a:p>
            <a:r>
              <a:rPr lang="ru-RU" sz="1400" dirty="0" smtClean="0"/>
              <a:t> </a:t>
            </a:r>
            <a:r>
              <a:rPr lang="ru-RU" sz="1400" b="1" dirty="0" smtClean="0"/>
              <a:t>Ворон, ворон </a:t>
            </a:r>
            <a:r>
              <a:rPr lang="ru-RU" sz="1400" b="1" dirty="0" err="1" smtClean="0"/>
              <a:t>вороватенький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Ворон, ворон </a:t>
            </a:r>
            <a:r>
              <a:rPr lang="ru-RU" sz="1400" b="1" dirty="0" err="1" smtClean="0"/>
              <a:t>вороватенький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У вороны глазки </a:t>
            </a:r>
            <a:r>
              <a:rPr lang="ru-RU" sz="1400" b="1" dirty="0" err="1" smtClean="0"/>
              <a:t>жирненьки</a:t>
            </a:r>
            <a:r>
              <a:rPr lang="ru-RU" sz="1400" b="1" dirty="0" smtClean="0"/>
              <a:t>,</a:t>
            </a:r>
            <a:br>
              <a:rPr lang="ru-RU" sz="1400" b="1" dirty="0" smtClean="0"/>
            </a:br>
            <a:r>
              <a:rPr lang="ru-RU" sz="1400" b="1" dirty="0" smtClean="0"/>
              <a:t>А у нас то глазки сухоньки.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Как только закончились слова, ворон должен поймать свой хвост, а «мамка» препятствует этому.</a:t>
            </a:r>
            <a:br>
              <a:rPr lang="ru-RU" sz="1400" dirty="0" smtClean="0"/>
            </a:br>
            <a:r>
              <a:rPr lang="ru-RU" sz="1400" dirty="0" smtClean="0"/>
              <a:t>Пойманный, последний стоящий, садиться на стульчик (ворон «уносит» его в гнездо).</a:t>
            </a:r>
            <a:br>
              <a:rPr lang="ru-RU" sz="1400" dirty="0" smtClean="0"/>
            </a:br>
            <a:r>
              <a:rPr lang="ru-RU" sz="1400" dirty="0" smtClean="0"/>
              <a:t>Игра продолжается.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668" y="3286124"/>
            <a:ext cx="3786003" cy="2273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143380"/>
            <a:ext cx="2733738" cy="1784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5083" y="4857761"/>
            <a:ext cx="3318917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2000264" cy="93978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 Лето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404664"/>
            <a:ext cx="5256584" cy="1595576"/>
          </a:xfrm>
        </p:spPr>
        <p:txBody>
          <a:bodyPr>
            <a:normAutofit fontScale="92500" lnSpcReduction="10000"/>
          </a:bodyPr>
          <a:lstStyle/>
          <a:p>
            <a:r>
              <a:rPr lang="ru-RU" sz="1500" b="1" dirty="0" smtClean="0"/>
              <a:t>Троица : </a:t>
            </a:r>
            <a:r>
              <a:rPr lang="ru-RU" sz="1500" dirty="0" smtClean="0"/>
              <a:t>«В кресты», «Венок», «Водяной», «Горячее место», «</a:t>
            </a:r>
            <a:r>
              <a:rPr lang="ru-RU" sz="1500" dirty="0" err="1" smtClean="0"/>
              <a:t>Ерыкалище</a:t>
            </a:r>
            <a:r>
              <a:rPr lang="ru-RU" sz="1500" dirty="0" smtClean="0"/>
              <a:t>».</a:t>
            </a:r>
          </a:p>
          <a:p>
            <a:r>
              <a:rPr lang="ru-RU" sz="1500" b="1" dirty="0" smtClean="0"/>
              <a:t>Никита-гусятник: </a:t>
            </a:r>
            <a:r>
              <a:rPr lang="ru-RU" sz="1500" dirty="0" smtClean="0"/>
              <a:t>«Волк и гуси», «Гуси-гуси», «Утка и селезень», «Заинь­ка», «Утица» («Уточка»).</a:t>
            </a:r>
          </a:p>
          <a:p>
            <a:r>
              <a:rPr lang="ru-RU" sz="1500" b="1" dirty="0" smtClean="0"/>
              <a:t>Давид-земляничник: </a:t>
            </a:r>
            <a:r>
              <a:rPr lang="ru-RU" sz="1500" dirty="0" smtClean="0"/>
              <a:t>«У медведя во бору», «Волк в лесу», «Медведь».</a:t>
            </a:r>
          </a:p>
          <a:p>
            <a:r>
              <a:rPr lang="ru-RU" sz="1500" b="1" dirty="0" smtClean="0"/>
              <a:t>Успение: </a:t>
            </a:r>
            <a:r>
              <a:rPr lang="ru-RU" sz="1500" dirty="0" smtClean="0"/>
              <a:t>«Кто с нами?», «Огородник», «Пахари и жнецы».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ok-t.ru/studopediaru/baza15/381979273402.files/image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14554"/>
            <a:ext cx="3810000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s://upload.wikimedia.org/wikipedia/commons/4/4a/11_Spiele_und_Blustigungen_der_Russen_aus_den_niederen_Volksschich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4302516" cy="2828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.ytimg.com/vi/ModfbW3WuPA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357694"/>
            <a:ext cx="4256023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img-fotki.yandex.ru/get/6208/121447594.d4/0_850b2_e2e1739f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138609"/>
            <a:ext cx="2928958" cy="2510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/>
          <a:lstStyle/>
          <a:p>
            <a:r>
              <a:rPr lang="ru-RU" i="1" dirty="0" smtClean="0"/>
              <a:t>«Шёл козёл»</a:t>
            </a:r>
            <a:endParaRPr lang="ru-R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547" y="2000240"/>
            <a:ext cx="6315215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642918"/>
            <a:ext cx="8358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Описание игры: </a:t>
            </a:r>
            <a:r>
              <a:rPr lang="ru-RU" sz="1400" dirty="0" smtClean="0"/>
              <a:t>Под песенку один играющий бегает </a:t>
            </a:r>
            <a:r>
              <a:rPr lang="ru-RU" sz="1400" dirty="0" err="1" smtClean="0"/>
              <a:t>вприпрыжку.На</a:t>
            </a:r>
            <a:r>
              <a:rPr lang="ru-RU" sz="1400" dirty="0" smtClean="0"/>
              <a:t> </a:t>
            </a:r>
            <a:r>
              <a:rPr lang="ru-RU" sz="1400" dirty="0" smtClean="0"/>
              <a:t>словах: Нашёл козу </a:t>
            </a:r>
            <a:r>
              <a:rPr lang="ru-RU" sz="1400" dirty="0" smtClean="0"/>
              <a:t>«безрогую» выбирает </a:t>
            </a:r>
            <a:r>
              <a:rPr lang="ru-RU" sz="1400" dirty="0" smtClean="0"/>
              <a:t>себе пару. Взявшись за руки бегают вприпрыжку уже вдвоём на слова песенки : «Давай с тобой попрыгаем....» Запевают снова , пара расходится и каждый для себя выбирает другого играющего.Бегающих под песенку оказывается уже две пары. Дети расстаются снова и каждый из них приглашает новых ребят для парной «прогулки». Количество играющих пар разрастается и постепенно все присутствующие вовлекаются в игру.</a:t>
            </a:r>
          </a:p>
          <a:p>
            <a:r>
              <a:rPr lang="ru-RU" sz="1400" dirty="0" smtClean="0"/>
              <a:t>И шел козёл дорогою,</a:t>
            </a:r>
            <a:br>
              <a:rPr lang="ru-RU" sz="1400" dirty="0" smtClean="0"/>
            </a:br>
            <a:r>
              <a:rPr lang="ru-RU" sz="1400" dirty="0" smtClean="0"/>
              <a:t>Дорогою широкою,</a:t>
            </a:r>
            <a:br>
              <a:rPr lang="ru-RU" sz="1400" dirty="0" smtClean="0"/>
            </a:br>
            <a:r>
              <a:rPr lang="ru-RU" sz="1400" dirty="0" smtClean="0"/>
              <a:t>Нашел козу безрогую,</a:t>
            </a:r>
            <a:br>
              <a:rPr lang="ru-RU" sz="1400" dirty="0" smtClean="0"/>
            </a:br>
            <a:r>
              <a:rPr lang="ru-RU" sz="1400" dirty="0" smtClean="0"/>
              <a:t>Безрогую козу.</a:t>
            </a:r>
            <a:br>
              <a:rPr lang="ru-RU" sz="1400" dirty="0" smtClean="0"/>
            </a:br>
            <a:r>
              <a:rPr lang="ru-RU" sz="1400" dirty="0" smtClean="0"/>
              <a:t>Давай, коза, попрыгаем,</a:t>
            </a:r>
            <a:br>
              <a:rPr lang="ru-RU" sz="1400" dirty="0" smtClean="0"/>
            </a:br>
            <a:r>
              <a:rPr lang="ru-RU" sz="1400" dirty="0" smtClean="0"/>
              <a:t>Попрыгаем, попрыгаем,</a:t>
            </a:r>
            <a:br>
              <a:rPr lang="ru-RU" sz="1400" dirty="0" smtClean="0"/>
            </a:br>
            <a:r>
              <a:rPr lang="ru-RU" sz="1400" dirty="0" smtClean="0"/>
              <a:t>Тоску-печаль размыкаем,</a:t>
            </a:r>
            <a:br>
              <a:rPr lang="ru-RU" sz="1400" dirty="0" smtClean="0"/>
            </a:br>
            <a:r>
              <a:rPr lang="ru-RU" sz="1400" dirty="0" smtClean="0"/>
              <a:t>Размыкаем печаль.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3164" cy="1143000"/>
          </a:xfrm>
        </p:spPr>
        <p:txBody>
          <a:bodyPr/>
          <a:lstStyle/>
          <a:p>
            <a:r>
              <a:rPr lang="ru-RU" i="1" dirty="0" smtClean="0"/>
              <a:t>Осень</a:t>
            </a:r>
            <a:endParaRPr lang="ru-RU" i="1" dirty="0"/>
          </a:p>
        </p:txBody>
      </p:sp>
      <p:pic>
        <p:nvPicPr>
          <p:cNvPr id="5122" name="Picture 2" descr="E:\22.01 КМО\картинки по теме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143272" cy="4739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E:\22.01 КМО\картинки по теме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214554"/>
            <a:ext cx="4357718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3500430" y="357166"/>
            <a:ext cx="5474972" cy="114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Покров: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«Заря-заряница», «Кружева», «Молчанка», «Пятнашки», «У дя­дюшки Трифона».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Кузьма и Демьян: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«Ворон и куры», «Золотые ворота», «Кузнецы», «Куроч­ки», «Царевна».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362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«Русские народные календарные  подвижные игры» </vt:lpstr>
      <vt:lpstr>Слайд 2</vt:lpstr>
      <vt:lpstr>                          Зима</vt:lpstr>
      <vt:lpstr>«Растяпа"</vt:lpstr>
      <vt:lpstr>                     Весна</vt:lpstr>
      <vt:lpstr> «ВОРОН ВОРОВАТЕНЬКИЙ»  </vt:lpstr>
      <vt:lpstr>  Лето</vt:lpstr>
      <vt:lpstr>«Шёл козёл»</vt:lpstr>
      <vt:lpstr>Осень</vt:lpstr>
      <vt:lpstr> «Вейся, капустка»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ЛЮБА</cp:lastModifiedBy>
  <cp:revision>64</cp:revision>
  <dcterms:created xsi:type="dcterms:W3CDTF">2016-01-14T07:31:02Z</dcterms:created>
  <dcterms:modified xsi:type="dcterms:W3CDTF">2016-01-21T02:32:55Z</dcterms:modified>
</cp:coreProperties>
</file>