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drawing5.xml" ContentType="application/vnd.ms-office.drawingml.diagramDrawing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6.xml" ContentType="application/vnd.ms-office.drawingml.diagramDrawing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2" r:id="rId8"/>
    <p:sldId id="261" r:id="rId9"/>
    <p:sldId id="265" r:id="rId10"/>
    <p:sldId id="266" r:id="rId11"/>
    <p:sldId id="263" r:id="rId12"/>
    <p:sldId id="267" r:id="rId13"/>
    <p:sldId id="269" r:id="rId14"/>
    <p:sldId id="271" r:id="rId15"/>
    <p:sldId id="272" r:id="rId16"/>
    <p:sldId id="273" r:id="rId17"/>
    <p:sldId id="274" r:id="rId18"/>
    <p:sldId id="270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8000"/>
    <a:srgbClr val="0000FF"/>
    <a:srgbClr val="FFCC66"/>
    <a:srgbClr val="FFCC99"/>
    <a:srgbClr val="FFCCFF"/>
    <a:srgbClr val="F84E87"/>
    <a:srgbClr val="FF9933"/>
    <a:srgbClr val="FF6600"/>
    <a:srgbClr val="C9657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136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01A6E3-DEFE-444E-8207-9868047C28EB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54B051-15B4-4823-961F-03D3A7ADCE90}">
      <dgm:prSet phldrT="[Текст]" custT="1"/>
      <dgm:spPr>
        <a:solidFill>
          <a:srgbClr val="FFCC00"/>
        </a:solidFill>
        <a:ln w="50800">
          <a:solidFill>
            <a:srgbClr val="FF6600"/>
          </a:solidFill>
        </a:ln>
        <a:scene3d>
          <a:camera prst="orthographicFront"/>
          <a:lightRig rig="threePt" dir="t"/>
        </a:scene3d>
        <a:sp3d>
          <a:bevelT/>
          <a:bevelB w="266700" h="336550" prst="artDeco"/>
        </a:sp3d>
      </dgm:spPr>
      <dgm:t>
        <a:bodyPr/>
        <a:lstStyle/>
        <a:p>
          <a:endParaRPr lang="ru-RU" sz="2800" dirty="0">
            <a:ln>
              <a:solidFill>
                <a:srgbClr val="CC0000"/>
              </a:solidFill>
            </a:ln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07DE79B-95FA-4EC5-9263-6D05EB0130E8}" type="parTrans" cxnId="{5C07A434-CC0C-4544-8ED2-4D43D055CE4A}">
      <dgm:prSet/>
      <dgm:spPr/>
      <dgm:t>
        <a:bodyPr/>
        <a:lstStyle/>
        <a:p>
          <a:endParaRPr lang="ru-RU"/>
        </a:p>
      </dgm:t>
    </dgm:pt>
    <dgm:pt modelId="{0506B36B-17A6-43DE-A0FC-A2F3F3B6CF56}" type="sibTrans" cxnId="{5C07A434-CC0C-4544-8ED2-4D43D055CE4A}">
      <dgm:prSet/>
      <dgm:spPr/>
      <dgm:t>
        <a:bodyPr/>
        <a:lstStyle/>
        <a:p>
          <a:endParaRPr lang="ru-RU"/>
        </a:p>
      </dgm:t>
    </dgm:pt>
    <dgm:pt modelId="{DCA26453-332E-493C-A52C-78138CBD1125}">
      <dgm:prSet phldrT="[Текст]" custT="1"/>
      <dgm:spPr>
        <a:solidFill>
          <a:schemeClr val="accent6">
            <a:lumMod val="40000"/>
            <a:lumOff val="60000"/>
          </a:schemeClr>
        </a:solidFill>
        <a:ln w="38100">
          <a:solidFill>
            <a:schemeClr val="accent6">
              <a:lumMod val="50000"/>
            </a:schemeClr>
          </a:solidFill>
        </a:ln>
        <a:effectLst>
          <a:outerShdw blurRad="50800" dist="38100" sx="108000" sy="1080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B w="6350" h="139700" prst="coolSlant"/>
        </a:sp3d>
      </dgm:spPr>
      <dgm:t>
        <a:bodyPr/>
        <a:lstStyle/>
        <a:p>
          <a:endParaRPr lang="ru-RU" sz="2800" dirty="0">
            <a:ln>
              <a:noFill/>
            </a:ln>
            <a:latin typeface="Times New Roman" pitchFamily="18" charset="0"/>
            <a:cs typeface="Times New Roman" pitchFamily="18" charset="0"/>
          </a:endParaRPr>
        </a:p>
      </dgm:t>
    </dgm:pt>
    <dgm:pt modelId="{5D1C59B5-2C07-47CD-9F1E-85B5A1F6D554}" type="parTrans" cxnId="{A3E70FF4-9B44-408C-BA33-1C45D51D9B39}">
      <dgm:prSet/>
      <dgm:spPr>
        <a:ln w="63500">
          <a:solidFill>
            <a:schemeClr val="accent2">
              <a:lumMod val="50000"/>
            </a:schemeClr>
          </a:solidFill>
        </a:ln>
        <a:scene3d>
          <a:camera prst="orthographicFront"/>
          <a:lightRig rig="threePt" dir="t"/>
        </a:scene3d>
        <a:sp3d>
          <a:bevelB w="6350"/>
        </a:sp3d>
      </dgm:spPr>
      <dgm:t>
        <a:bodyPr/>
        <a:lstStyle/>
        <a:p>
          <a:endParaRPr lang="ru-RU"/>
        </a:p>
      </dgm:t>
    </dgm:pt>
    <dgm:pt modelId="{3CA77115-376C-41BC-9C5F-479F9A45E5F8}" type="sibTrans" cxnId="{A3E70FF4-9B44-408C-BA33-1C45D51D9B39}">
      <dgm:prSet/>
      <dgm:spPr/>
      <dgm:t>
        <a:bodyPr/>
        <a:lstStyle/>
        <a:p>
          <a:endParaRPr lang="ru-RU"/>
        </a:p>
      </dgm:t>
    </dgm:pt>
    <dgm:pt modelId="{F7647835-D8E2-4298-95DF-4ADA6D0F681E}">
      <dgm:prSet phldrT="[Текст]" custT="1"/>
      <dgm:spPr>
        <a:solidFill>
          <a:srgbClr val="FFFFCC"/>
        </a:solidFill>
        <a:ln w="38100">
          <a:solidFill>
            <a:schemeClr val="accent6">
              <a:lumMod val="50000"/>
            </a:schemeClr>
          </a:solidFill>
        </a:ln>
        <a:effectLst>
          <a:outerShdw blurRad="50800" dist="38100" dir="16200000" sx="110000" sy="110000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B w="6350"/>
        </a:sp3d>
      </dgm:spPr>
      <dgm:t>
        <a:bodyPr/>
        <a:lstStyle/>
        <a:p>
          <a:endParaRPr lang="ru-RU" sz="2800" dirty="0"/>
        </a:p>
      </dgm:t>
    </dgm:pt>
    <dgm:pt modelId="{D9212CC1-5E76-40A9-9684-5866635DDDC1}" type="parTrans" cxnId="{65DE6B92-E66E-49FF-98E1-6F938655C6F2}">
      <dgm:prSet/>
      <dgm:spPr>
        <a:ln w="66675">
          <a:solidFill>
            <a:schemeClr val="accent2">
              <a:lumMod val="50000"/>
            </a:schemeClr>
          </a:solidFill>
        </a:ln>
        <a:scene3d>
          <a:camera prst="orthographicFront"/>
          <a:lightRig rig="threePt" dir="t"/>
        </a:scene3d>
        <a:sp3d>
          <a:bevelB w="6350"/>
        </a:sp3d>
      </dgm:spPr>
      <dgm:t>
        <a:bodyPr/>
        <a:lstStyle/>
        <a:p>
          <a:endParaRPr lang="ru-RU"/>
        </a:p>
      </dgm:t>
    </dgm:pt>
    <dgm:pt modelId="{44139207-13DB-4B67-BB18-D270C6B0F8D2}" type="sibTrans" cxnId="{65DE6B92-E66E-49FF-98E1-6F938655C6F2}">
      <dgm:prSet/>
      <dgm:spPr/>
      <dgm:t>
        <a:bodyPr/>
        <a:lstStyle/>
        <a:p>
          <a:endParaRPr lang="ru-RU"/>
        </a:p>
      </dgm:t>
    </dgm:pt>
    <dgm:pt modelId="{1EBB11B8-A2A0-45A4-B3F6-278834C30091}">
      <dgm:prSet phldrT="[Текст]" custT="1"/>
      <dgm:spPr>
        <a:solidFill>
          <a:schemeClr val="accent6">
            <a:lumMod val="40000"/>
            <a:lumOff val="60000"/>
          </a:schemeClr>
        </a:solidFill>
        <a:ln w="38100">
          <a:solidFill>
            <a:schemeClr val="accent6">
              <a:lumMod val="50000"/>
            </a:schemeClr>
          </a:solidFill>
        </a:ln>
        <a:effectLst>
          <a:outerShdw blurRad="50800" dist="38100" sx="109000" sy="1090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B w="6350"/>
        </a:sp3d>
      </dgm:spPr>
      <dgm:t>
        <a:bodyPr/>
        <a:lstStyle/>
        <a:p>
          <a:endParaRPr lang="ru-RU" sz="2800" dirty="0"/>
        </a:p>
      </dgm:t>
    </dgm:pt>
    <dgm:pt modelId="{3EC0C072-B9CF-49AA-B281-66B4A4FA0BA9}" type="parTrans" cxnId="{B5E139CE-B584-459D-9CD1-9CFFB4E4F0A7}">
      <dgm:prSet/>
      <dgm:spPr>
        <a:ln w="63500">
          <a:solidFill>
            <a:schemeClr val="accent2">
              <a:lumMod val="50000"/>
            </a:schemeClr>
          </a:solidFill>
        </a:ln>
        <a:scene3d>
          <a:camera prst="orthographicFront"/>
          <a:lightRig rig="threePt" dir="t"/>
        </a:scene3d>
        <a:sp3d>
          <a:bevelB w="6350"/>
        </a:sp3d>
      </dgm:spPr>
      <dgm:t>
        <a:bodyPr/>
        <a:lstStyle/>
        <a:p>
          <a:endParaRPr lang="ru-RU"/>
        </a:p>
      </dgm:t>
    </dgm:pt>
    <dgm:pt modelId="{2AFF22C7-B96F-48BB-AAFB-0D2B31D607E4}" type="sibTrans" cxnId="{B5E139CE-B584-459D-9CD1-9CFFB4E4F0A7}">
      <dgm:prSet/>
      <dgm:spPr/>
      <dgm:t>
        <a:bodyPr/>
        <a:lstStyle/>
        <a:p>
          <a:endParaRPr lang="ru-RU"/>
        </a:p>
      </dgm:t>
    </dgm:pt>
    <dgm:pt modelId="{4523B662-9F68-41A1-905B-36729B9DEA4D}">
      <dgm:prSet phldrT="[Текст]" custT="1"/>
      <dgm:spPr>
        <a:solidFill>
          <a:schemeClr val="accent6">
            <a:lumMod val="40000"/>
            <a:lumOff val="60000"/>
          </a:schemeClr>
        </a:solidFill>
        <a:ln w="38100">
          <a:solidFill>
            <a:schemeClr val="accent6">
              <a:lumMod val="50000"/>
            </a:schemeClr>
          </a:solidFill>
        </a:ln>
        <a:effectLst>
          <a:outerShdw blurRad="50800" dist="38100" dir="16200000" sx="112000" sy="112000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B w="6350"/>
        </a:sp3d>
      </dgm:spPr>
      <dgm:t>
        <a:bodyPr/>
        <a:lstStyle/>
        <a:p>
          <a:endParaRPr lang="ru-RU" sz="2800" dirty="0"/>
        </a:p>
      </dgm:t>
    </dgm:pt>
    <dgm:pt modelId="{D3CD5C6E-3F8C-4F3E-BF90-7463F7205CAC}" type="parTrans" cxnId="{9B20DE54-E644-43A9-B053-E01B036E6BDD}">
      <dgm:prSet/>
      <dgm:spPr>
        <a:ln w="63500">
          <a:solidFill>
            <a:schemeClr val="accent2">
              <a:lumMod val="50000"/>
            </a:schemeClr>
          </a:solidFill>
        </a:ln>
        <a:scene3d>
          <a:camera prst="orthographicFront"/>
          <a:lightRig rig="threePt" dir="t"/>
        </a:scene3d>
        <a:sp3d>
          <a:bevelB w="6350"/>
        </a:sp3d>
      </dgm:spPr>
      <dgm:t>
        <a:bodyPr/>
        <a:lstStyle/>
        <a:p>
          <a:endParaRPr lang="ru-RU"/>
        </a:p>
      </dgm:t>
    </dgm:pt>
    <dgm:pt modelId="{365CDA87-BA8F-48A2-897D-2500FB2AA85F}" type="sibTrans" cxnId="{9B20DE54-E644-43A9-B053-E01B036E6BDD}">
      <dgm:prSet/>
      <dgm:spPr/>
      <dgm:t>
        <a:bodyPr/>
        <a:lstStyle/>
        <a:p>
          <a:endParaRPr lang="ru-RU"/>
        </a:p>
      </dgm:t>
    </dgm:pt>
    <dgm:pt modelId="{E8D2D3BA-2483-4688-BC0A-260985306B2E}" type="pres">
      <dgm:prSet presAssocID="{4D01A6E3-DEFE-444E-8207-9868047C28E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07BB22-2E22-496B-A705-F20E8577774E}" type="pres">
      <dgm:prSet presAssocID="{2A54B051-15B4-4823-961F-03D3A7ADCE90}" presName="centerShape" presStyleLbl="node0" presStyleIdx="0" presStyleCnt="1" custScaleX="178706" custScaleY="127647" custLinFactNeighborX="3933" custLinFactNeighborY="-958"/>
      <dgm:spPr/>
      <dgm:t>
        <a:bodyPr/>
        <a:lstStyle/>
        <a:p>
          <a:endParaRPr lang="ru-RU"/>
        </a:p>
      </dgm:t>
    </dgm:pt>
    <dgm:pt modelId="{F5F402C3-C332-4568-BE22-DA208DD66426}" type="pres">
      <dgm:prSet presAssocID="{5D1C59B5-2C07-47CD-9F1E-85B5A1F6D554}" presName="Name9" presStyleLbl="parChTrans1D2" presStyleIdx="0" presStyleCnt="4"/>
      <dgm:spPr/>
      <dgm:t>
        <a:bodyPr/>
        <a:lstStyle/>
        <a:p>
          <a:endParaRPr lang="ru-RU"/>
        </a:p>
      </dgm:t>
    </dgm:pt>
    <dgm:pt modelId="{780E2A85-AB73-4CB2-B14D-3A6805E2F9FC}" type="pres">
      <dgm:prSet presAssocID="{5D1C59B5-2C07-47CD-9F1E-85B5A1F6D554}" presName="connTx" presStyleLbl="parChTrans1D2" presStyleIdx="0" presStyleCnt="4"/>
      <dgm:spPr/>
      <dgm:t>
        <a:bodyPr/>
        <a:lstStyle/>
        <a:p>
          <a:endParaRPr lang="ru-RU"/>
        </a:p>
      </dgm:t>
    </dgm:pt>
    <dgm:pt modelId="{37126B43-F8A3-4918-94FC-F7B2BAFAD7FE}" type="pres">
      <dgm:prSet presAssocID="{DCA26453-332E-493C-A52C-78138CBD1125}" presName="node" presStyleLbl="node1" presStyleIdx="0" presStyleCnt="4" custScaleX="293589" custScaleY="92882" custRadScaleRad="99633" custRadScaleInc="11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A64A8F-A6D1-4FCA-98A4-6A41A1EC4DBB}" type="pres">
      <dgm:prSet presAssocID="{D9212CC1-5E76-40A9-9684-5866635DDDC1}" presName="Name9" presStyleLbl="parChTrans1D2" presStyleIdx="1" presStyleCnt="4"/>
      <dgm:spPr/>
      <dgm:t>
        <a:bodyPr/>
        <a:lstStyle/>
        <a:p>
          <a:endParaRPr lang="ru-RU"/>
        </a:p>
      </dgm:t>
    </dgm:pt>
    <dgm:pt modelId="{8C839EA2-23D5-463A-B817-932EF254666D}" type="pres">
      <dgm:prSet presAssocID="{D9212CC1-5E76-40A9-9684-5866635DDDC1}" presName="connTx" presStyleLbl="parChTrans1D2" presStyleIdx="1" presStyleCnt="4"/>
      <dgm:spPr/>
      <dgm:t>
        <a:bodyPr/>
        <a:lstStyle/>
        <a:p>
          <a:endParaRPr lang="ru-RU"/>
        </a:p>
      </dgm:t>
    </dgm:pt>
    <dgm:pt modelId="{D7EF609D-91BE-4354-9F54-DA541E7A0116}" type="pres">
      <dgm:prSet presAssocID="{F7647835-D8E2-4298-95DF-4ADA6D0F681E}" presName="node" presStyleLbl="node1" presStyleIdx="1" presStyleCnt="4" custScaleX="137503" custRadScaleRad="225678" custRadScaleInc="21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FB6E58-9945-497F-B46E-E6F884A53FD0}" type="pres">
      <dgm:prSet presAssocID="{3EC0C072-B9CF-49AA-B281-66B4A4FA0BA9}" presName="Name9" presStyleLbl="parChTrans1D2" presStyleIdx="2" presStyleCnt="4"/>
      <dgm:spPr/>
      <dgm:t>
        <a:bodyPr/>
        <a:lstStyle/>
        <a:p>
          <a:endParaRPr lang="ru-RU"/>
        </a:p>
      </dgm:t>
    </dgm:pt>
    <dgm:pt modelId="{DED62150-D346-4DCD-AA75-36772BB9E620}" type="pres">
      <dgm:prSet presAssocID="{3EC0C072-B9CF-49AA-B281-66B4A4FA0BA9}" presName="connTx" presStyleLbl="parChTrans1D2" presStyleIdx="2" presStyleCnt="4"/>
      <dgm:spPr/>
      <dgm:t>
        <a:bodyPr/>
        <a:lstStyle/>
        <a:p>
          <a:endParaRPr lang="ru-RU"/>
        </a:p>
      </dgm:t>
    </dgm:pt>
    <dgm:pt modelId="{98CD9898-12B2-49F8-B959-3261A39DCD60}" type="pres">
      <dgm:prSet presAssocID="{1EBB11B8-A2A0-45A4-B3F6-278834C30091}" presName="node" presStyleLbl="node1" presStyleIdx="2" presStyleCnt="4" custScaleX="287758" custRadScaleRad="101874" custRadScaleInc="-121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5C9878-0B6C-4FD9-965B-C645D1506426}" type="pres">
      <dgm:prSet presAssocID="{D3CD5C6E-3F8C-4F3E-BF90-7463F7205CAC}" presName="Name9" presStyleLbl="parChTrans1D2" presStyleIdx="3" presStyleCnt="4"/>
      <dgm:spPr/>
      <dgm:t>
        <a:bodyPr/>
        <a:lstStyle/>
        <a:p>
          <a:endParaRPr lang="ru-RU"/>
        </a:p>
      </dgm:t>
    </dgm:pt>
    <dgm:pt modelId="{B46EF875-74D6-4C0D-BDF1-1B4477BA45BA}" type="pres">
      <dgm:prSet presAssocID="{D3CD5C6E-3F8C-4F3E-BF90-7463F7205CAC}" presName="connTx" presStyleLbl="parChTrans1D2" presStyleIdx="3" presStyleCnt="4"/>
      <dgm:spPr/>
      <dgm:t>
        <a:bodyPr/>
        <a:lstStyle/>
        <a:p>
          <a:endParaRPr lang="ru-RU"/>
        </a:p>
      </dgm:t>
    </dgm:pt>
    <dgm:pt modelId="{C2AAFF8F-C4B7-4678-B887-05FCBFFAD50A}" type="pres">
      <dgm:prSet presAssocID="{4523B662-9F68-41A1-905B-36729B9DEA4D}" presName="node" presStyleLbl="node1" presStyleIdx="3" presStyleCnt="4" custScaleX="143757" custRadScaleRad="127749" custRadScaleInc="-48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2B0154-2185-4DFD-8E59-676E675B183F}" type="presOf" srcId="{1EBB11B8-A2A0-45A4-B3F6-278834C30091}" destId="{98CD9898-12B2-49F8-B959-3261A39DCD60}" srcOrd="0" destOrd="0" presId="urn:microsoft.com/office/officeart/2005/8/layout/radial1"/>
    <dgm:cxn modelId="{086D7635-23FC-4036-9930-BA3564A28D5D}" type="presOf" srcId="{5D1C59B5-2C07-47CD-9F1E-85B5A1F6D554}" destId="{F5F402C3-C332-4568-BE22-DA208DD66426}" srcOrd="0" destOrd="0" presId="urn:microsoft.com/office/officeart/2005/8/layout/radial1"/>
    <dgm:cxn modelId="{5C07A434-CC0C-4544-8ED2-4D43D055CE4A}" srcId="{4D01A6E3-DEFE-444E-8207-9868047C28EB}" destId="{2A54B051-15B4-4823-961F-03D3A7ADCE90}" srcOrd="0" destOrd="0" parTransId="{107DE79B-95FA-4EC5-9263-6D05EB0130E8}" sibTransId="{0506B36B-17A6-43DE-A0FC-A2F3F3B6CF56}"/>
    <dgm:cxn modelId="{B521E9DA-AC34-4034-B6EC-5AEA1E3A8A5B}" type="presOf" srcId="{2A54B051-15B4-4823-961F-03D3A7ADCE90}" destId="{8307BB22-2E22-496B-A705-F20E8577774E}" srcOrd="0" destOrd="0" presId="urn:microsoft.com/office/officeart/2005/8/layout/radial1"/>
    <dgm:cxn modelId="{10276EA7-84AC-46BA-BA88-1C767F93628A}" type="presOf" srcId="{F7647835-D8E2-4298-95DF-4ADA6D0F681E}" destId="{D7EF609D-91BE-4354-9F54-DA541E7A0116}" srcOrd="0" destOrd="0" presId="urn:microsoft.com/office/officeart/2005/8/layout/radial1"/>
    <dgm:cxn modelId="{B5E139CE-B584-459D-9CD1-9CFFB4E4F0A7}" srcId="{2A54B051-15B4-4823-961F-03D3A7ADCE90}" destId="{1EBB11B8-A2A0-45A4-B3F6-278834C30091}" srcOrd="2" destOrd="0" parTransId="{3EC0C072-B9CF-49AA-B281-66B4A4FA0BA9}" sibTransId="{2AFF22C7-B96F-48BB-AAFB-0D2B31D607E4}"/>
    <dgm:cxn modelId="{9AF42E26-AF6C-430A-8499-6809CF9F2A43}" type="presOf" srcId="{D3CD5C6E-3F8C-4F3E-BF90-7463F7205CAC}" destId="{B46EF875-74D6-4C0D-BDF1-1B4477BA45BA}" srcOrd="1" destOrd="0" presId="urn:microsoft.com/office/officeart/2005/8/layout/radial1"/>
    <dgm:cxn modelId="{AECEF722-1843-4D85-9B0A-E1B82943C269}" type="presOf" srcId="{D9212CC1-5E76-40A9-9684-5866635DDDC1}" destId="{8C839EA2-23D5-463A-B817-932EF254666D}" srcOrd="1" destOrd="0" presId="urn:microsoft.com/office/officeart/2005/8/layout/radial1"/>
    <dgm:cxn modelId="{65DE6B92-E66E-49FF-98E1-6F938655C6F2}" srcId="{2A54B051-15B4-4823-961F-03D3A7ADCE90}" destId="{F7647835-D8E2-4298-95DF-4ADA6D0F681E}" srcOrd="1" destOrd="0" parTransId="{D9212CC1-5E76-40A9-9684-5866635DDDC1}" sibTransId="{44139207-13DB-4B67-BB18-D270C6B0F8D2}"/>
    <dgm:cxn modelId="{3DC3ADF7-A1B6-4A8A-9F44-1028205C0FFF}" type="presOf" srcId="{D3CD5C6E-3F8C-4F3E-BF90-7463F7205CAC}" destId="{0C5C9878-0B6C-4FD9-965B-C645D1506426}" srcOrd="0" destOrd="0" presId="urn:microsoft.com/office/officeart/2005/8/layout/radial1"/>
    <dgm:cxn modelId="{4B542164-81E3-4633-A826-21EB6B320414}" type="presOf" srcId="{5D1C59B5-2C07-47CD-9F1E-85B5A1F6D554}" destId="{780E2A85-AB73-4CB2-B14D-3A6805E2F9FC}" srcOrd="1" destOrd="0" presId="urn:microsoft.com/office/officeart/2005/8/layout/radial1"/>
    <dgm:cxn modelId="{635A4EE0-64DA-43B8-A9F5-E65FEFEA514A}" type="presOf" srcId="{4D01A6E3-DEFE-444E-8207-9868047C28EB}" destId="{E8D2D3BA-2483-4688-BC0A-260985306B2E}" srcOrd="0" destOrd="0" presId="urn:microsoft.com/office/officeart/2005/8/layout/radial1"/>
    <dgm:cxn modelId="{A3E70FF4-9B44-408C-BA33-1C45D51D9B39}" srcId="{2A54B051-15B4-4823-961F-03D3A7ADCE90}" destId="{DCA26453-332E-493C-A52C-78138CBD1125}" srcOrd="0" destOrd="0" parTransId="{5D1C59B5-2C07-47CD-9F1E-85B5A1F6D554}" sibTransId="{3CA77115-376C-41BC-9C5F-479F9A45E5F8}"/>
    <dgm:cxn modelId="{9B20DE54-E644-43A9-B053-E01B036E6BDD}" srcId="{2A54B051-15B4-4823-961F-03D3A7ADCE90}" destId="{4523B662-9F68-41A1-905B-36729B9DEA4D}" srcOrd="3" destOrd="0" parTransId="{D3CD5C6E-3F8C-4F3E-BF90-7463F7205CAC}" sibTransId="{365CDA87-BA8F-48A2-897D-2500FB2AA85F}"/>
    <dgm:cxn modelId="{896904FE-95F0-4C4C-B888-D87D8191CABB}" type="presOf" srcId="{3EC0C072-B9CF-49AA-B281-66B4A4FA0BA9}" destId="{C9FB6E58-9945-497F-B46E-E6F884A53FD0}" srcOrd="0" destOrd="0" presId="urn:microsoft.com/office/officeart/2005/8/layout/radial1"/>
    <dgm:cxn modelId="{AC76FC3C-40E0-4B84-A7B2-35139D6160DA}" type="presOf" srcId="{DCA26453-332E-493C-A52C-78138CBD1125}" destId="{37126B43-F8A3-4918-94FC-F7B2BAFAD7FE}" srcOrd="0" destOrd="0" presId="urn:microsoft.com/office/officeart/2005/8/layout/radial1"/>
    <dgm:cxn modelId="{139218B9-2AAD-40E0-82D6-BF2C7EC3B48E}" type="presOf" srcId="{3EC0C072-B9CF-49AA-B281-66B4A4FA0BA9}" destId="{DED62150-D346-4DCD-AA75-36772BB9E620}" srcOrd="1" destOrd="0" presId="urn:microsoft.com/office/officeart/2005/8/layout/radial1"/>
    <dgm:cxn modelId="{96DD02F2-A8A0-4AC3-90B6-4420C2805F1E}" type="presOf" srcId="{4523B662-9F68-41A1-905B-36729B9DEA4D}" destId="{C2AAFF8F-C4B7-4678-B887-05FCBFFAD50A}" srcOrd="0" destOrd="0" presId="urn:microsoft.com/office/officeart/2005/8/layout/radial1"/>
    <dgm:cxn modelId="{AF61A14B-E2F1-4757-9B12-0BC904D653A0}" type="presOf" srcId="{D9212CC1-5E76-40A9-9684-5866635DDDC1}" destId="{D6A64A8F-A6D1-4FCA-98A4-6A41A1EC4DBB}" srcOrd="0" destOrd="0" presId="urn:microsoft.com/office/officeart/2005/8/layout/radial1"/>
    <dgm:cxn modelId="{8A7786BC-7D41-4C41-830F-DE004269F071}" type="presParOf" srcId="{E8D2D3BA-2483-4688-BC0A-260985306B2E}" destId="{8307BB22-2E22-496B-A705-F20E8577774E}" srcOrd="0" destOrd="0" presId="urn:microsoft.com/office/officeart/2005/8/layout/radial1"/>
    <dgm:cxn modelId="{B8B7B5A1-0492-40CE-9639-ED25BA41282D}" type="presParOf" srcId="{E8D2D3BA-2483-4688-BC0A-260985306B2E}" destId="{F5F402C3-C332-4568-BE22-DA208DD66426}" srcOrd="1" destOrd="0" presId="urn:microsoft.com/office/officeart/2005/8/layout/radial1"/>
    <dgm:cxn modelId="{8FE58259-E1B6-4EF5-992B-112D46F1CCD6}" type="presParOf" srcId="{F5F402C3-C332-4568-BE22-DA208DD66426}" destId="{780E2A85-AB73-4CB2-B14D-3A6805E2F9FC}" srcOrd="0" destOrd="0" presId="urn:microsoft.com/office/officeart/2005/8/layout/radial1"/>
    <dgm:cxn modelId="{8D78C7D4-0B5D-4C3B-8D25-284C30863D8C}" type="presParOf" srcId="{E8D2D3BA-2483-4688-BC0A-260985306B2E}" destId="{37126B43-F8A3-4918-94FC-F7B2BAFAD7FE}" srcOrd="2" destOrd="0" presId="urn:microsoft.com/office/officeart/2005/8/layout/radial1"/>
    <dgm:cxn modelId="{80261496-C3C0-4D96-BCA8-E458D60D2D5A}" type="presParOf" srcId="{E8D2D3BA-2483-4688-BC0A-260985306B2E}" destId="{D6A64A8F-A6D1-4FCA-98A4-6A41A1EC4DBB}" srcOrd="3" destOrd="0" presId="urn:microsoft.com/office/officeart/2005/8/layout/radial1"/>
    <dgm:cxn modelId="{365671C0-5C5F-4B4E-8A42-326EE61EEAEB}" type="presParOf" srcId="{D6A64A8F-A6D1-4FCA-98A4-6A41A1EC4DBB}" destId="{8C839EA2-23D5-463A-B817-932EF254666D}" srcOrd="0" destOrd="0" presId="urn:microsoft.com/office/officeart/2005/8/layout/radial1"/>
    <dgm:cxn modelId="{DADAD20B-D219-44A8-8D43-A5CFFB8E8F0A}" type="presParOf" srcId="{E8D2D3BA-2483-4688-BC0A-260985306B2E}" destId="{D7EF609D-91BE-4354-9F54-DA541E7A0116}" srcOrd="4" destOrd="0" presId="urn:microsoft.com/office/officeart/2005/8/layout/radial1"/>
    <dgm:cxn modelId="{271E0375-9888-4971-A570-97225AFA75CB}" type="presParOf" srcId="{E8D2D3BA-2483-4688-BC0A-260985306B2E}" destId="{C9FB6E58-9945-497F-B46E-E6F884A53FD0}" srcOrd="5" destOrd="0" presId="urn:microsoft.com/office/officeart/2005/8/layout/radial1"/>
    <dgm:cxn modelId="{728FC4A4-FA40-4587-88C4-1E7ECCE1AED5}" type="presParOf" srcId="{C9FB6E58-9945-497F-B46E-E6F884A53FD0}" destId="{DED62150-D346-4DCD-AA75-36772BB9E620}" srcOrd="0" destOrd="0" presId="urn:microsoft.com/office/officeart/2005/8/layout/radial1"/>
    <dgm:cxn modelId="{0AF0A907-4D04-473F-80DF-1CD2ED7503DB}" type="presParOf" srcId="{E8D2D3BA-2483-4688-BC0A-260985306B2E}" destId="{98CD9898-12B2-49F8-B959-3261A39DCD60}" srcOrd="6" destOrd="0" presId="urn:microsoft.com/office/officeart/2005/8/layout/radial1"/>
    <dgm:cxn modelId="{1CC87A38-0561-4DDE-8A88-AE9B31F38406}" type="presParOf" srcId="{E8D2D3BA-2483-4688-BC0A-260985306B2E}" destId="{0C5C9878-0B6C-4FD9-965B-C645D1506426}" srcOrd="7" destOrd="0" presId="urn:microsoft.com/office/officeart/2005/8/layout/radial1"/>
    <dgm:cxn modelId="{FE9BEE32-51D9-4397-9CF1-83A94BF5DB73}" type="presParOf" srcId="{0C5C9878-0B6C-4FD9-965B-C645D1506426}" destId="{B46EF875-74D6-4C0D-BDF1-1B4477BA45BA}" srcOrd="0" destOrd="0" presId="urn:microsoft.com/office/officeart/2005/8/layout/radial1"/>
    <dgm:cxn modelId="{E190CFA3-DD24-40CE-BE44-7A95D1601C13}" type="presParOf" srcId="{E8D2D3BA-2483-4688-BC0A-260985306B2E}" destId="{C2AAFF8F-C4B7-4678-B887-05FCBFFAD50A}" srcOrd="8" destOrd="0" presId="urn:microsoft.com/office/officeart/2005/8/layout/radial1"/>
  </dgm:cxnLst>
  <dgm:bg>
    <a:gradFill flip="none" rotWithShape="1">
      <a:gsLst>
        <a:gs pos="0">
          <a:srgbClr val="03D4A8"/>
        </a:gs>
        <a:gs pos="25000">
          <a:srgbClr val="21D6E0"/>
        </a:gs>
        <a:gs pos="75000">
          <a:srgbClr val="0087E6"/>
        </a:gs>
        <a:gs pos="100000">
          <a:srgbClr val="005CBF"/>
        </a:gs>
      </a:gsLst>
      <a:path path="circle">
        <a:fillToRect l="100000" t="100000"/>
      </a:path>
      <a:tileRect r="-100000" b="-100000"/>
    </a:gra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E6C6C62-1A88-472F-B0CF-D0A1FE8F2759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48E168-F030-463A-B19D-E8488270BD70}">
      <dgm:prSet phldrT="[Текст]"/>
      <dgm:spPr>
        <a:solidFill>
          <a:srgbClr val="99CCFF">
            <a:alpha val="90000"/>
          </a:srgbClr>
        </a:solidFill>
        <a:ln w="88900">
          <a:solidFill>
            <a:srgbClr val="0000FF"/>
          </a:solidFill>
        </a:ln>
      </dgm:spPr>
      <dgm:t>
        <a:bodyPr/>
        <a:lstStyle/>
        <a:p>
          <a:endParaRPr lang="ru-RU" dirty="0"/>
        </a:p>
      </dgm:t>
    </dgm:pt>
    <dgm:pt modelId="{646B909F-6371-476C-963D-AE30298C4700}" type="parTrans" cxnId="{0483CDD4-1DBD-4F1F-AB26-91CE5FC98871}">
      <dgm:prSet/>
      <dgm:spPr/>
      <dgm:t>
        <a:bodyPr/>
        <a:lstStyle/>
        <a:p>
          <a:endParaRPr lang="ru-RU"/>
        </a:p>
      </dgm:t>
    </dgm:pt>
    <dgm:pt modelId="{0C57BE3F-53EC-4D4A-AAFB-39007F730C7B}" type="sibTrans" cxnId="{0483CDD4-1DBD-4F1F-AB26-91CE5FC98871}">
      <dgm:prSet/>
      <dgm:spPr/>
      <dgm:t>
        <a:bodyPr/>
        <a:lstStyle/>
        <a:p>
          <a:endParaRPr lang="ru-RU"/>
        </a:p>
      </dgm:t>
    </dgm:pt>
    <dgm:pt modelId="{88B88BFF-1CF2-471E-9376-34BAB4AB15F7}">
      <dgm:prSet phldrT="[Текст]"/>
      <dgm:spPr/>
      <dgm:t>
        <a:bodyPr/>
        <a:lstStyle/>
        <a:p>
          <a:endParaRPr lang="ru-RU" dirty="0"/>
        </a:p>
      </dgm:t>
    </dgm:pt>
    <dgm:pt modelId="{42036AE6-E9EA-46B2-BBFC-61313B238216}" type="parTrans" cxnId="{82F8C7E3-D482-41A2-9A5A-0AFB57141BA3}">
      <dgm:prSet/>
      <dgm:spPr/>
      <dgm:t>
        <a:bodyPr/>
        <a:lstStyle/>
        <a:p>
          <a:endParaRPr lang="ru-RU"/>
        </a:p>
      </dgm:t>
    </dgm:pt>
    <dgm:pt modelId="{F9D85241-E78D-4378-A67A-9DCDD05ED7B7}" type="sibTrans" cxnId="{82F8C7E3-D482-41A2-9A5A-0AFB57141BA3}">
      <dgm:prSet/>
      <dgm:spPr/>
      <dgm:t>
        <a:bodyPr/>
        <a:lstStyle/>
        <a:p>
          <a:endParaRPr lang="ru-RU"/>
        </a:p>
      </dgm:t>
    </dgm:pt>
    <dgm:pt modelId="{CE44DB91-5116-48EC-AD28-928671D377D4}">
      <dgm:prSet phldrT="[Текст]"/>
      <dgm:spPr/>
      <dgm:t>
        <a:bodyPr/>
        <a:lstStyle/>
        <a:p>
          <a:endParaRPr lang="ru-RU" dirty="0"/>
        </a:p>
      </dgm:t>
    </dgm:pt>
    <dgm:pt modelId="{31BAC874-19AE-476F-872D-DE4899554B21}" type="parTrans" cxnId="{A81E33B7-E205-4847-BD35-1F8B71AAE3F9}">
      <dgm:prSet/>
      <dgm:spPr/>
      <dgm:t>
        <a:bodyPr/>
        <a:lstStyle/>
        <a:p>
          <a:endParaRPr lang="ru-RU"/>
        </a:p>
      </dgm:t>
    </dgm:pt>
    <dgm:pt modelId="{42FFE9E0-92ED-4FDC-B452-EED122BA0307}" type="sibTrans" cxnId="{A81E33B7-E205-4847-BD35-1F8B71AAE3F9}">
      <dgm:prSet/>
      <dgm:spPr/>
      <dgm:t>
        <a:bodyPr/>
        <a:lstStyle/>
        <a:p>
          <a:endParaRPr lang="ru-RU"/>
        </a:p>
      </dgm:t>
    </dgm:pt>
    <dgm:pt modelId="{DDAC23DA-1B40-4311-9E00-A7454DEE3F34}">
      <dgm:prSet phldrT="[Текст]"/>
      <dgm:spPr/>
      <dgm:t>
        <a:bodyPr/>
        <a:lstStyle/>
        <a:p>
          <a:endParaRPr lang="ru-RU" dirty="0"/>
        </a:p>
      </dgm:t>
    </dgm:pt>
    <dgm:pt modelId="{242076D8-51AA-495D-A9AE-C7834C7233C4}" type="parTrans" cxnId="{539A929B-BD31-4C69-9FA8-F882649A8A5C}">
      <dgm:prSet/>
      <dgm:spPr/>
      <dgm:t>
        <a:bodyPr/>
        <a:lstStyle/>
        <a:p>
          <a:endParaRPr lang="ru-RU"/>
        </a:p>
      </dgm:t>
    </dgm:pt>
    <dgm:pt modelId="{3990B96B-EDB6-4179-944C-CD2E01D56BEE}" type="sibTrans" cxnId="{539A929B-BD31-4C69-9FA8-F882649A8A5C}">
      <dgm:prSet/>
      <dgm:spPr/>
      <dgm:t>
        <a:bodyPr/>
        <a:lstStyle/>
        <a:p>
          <a:endParaRPr lang="ru-RU"/>
        </a:p>
      </dgm:t>
    </dgm:pt>
    <dgm:pt modelId="{178DA755-BD2F-48BD-99C7-3634D366D496}">
      <dgm:prSet phldrT="[Текст]"/>
      <dgm:spPr>
        <a:solidFill>
          <a:srgbClr val="99CCFF">
            <a:alpha val="90000"/>
          </a:srgbClr>
        </a:solidFill>
        <a:ln w="88900">
          <a:solidFill>
            <a:srgbClr val="0000FF"/>
          </a:solidFill>
        </a:ln>
      </dgm:spPr>
      <dgm:t>
        <a:bodyPr/>
        <a:lstStyle/>
        <a:p>
          <a:endParaRPr lang="ru-RU" dirty="0"/>
        </a:p>
      </dgm:t>
    </dgm:pt>
    <dgm:pt modelId="{4F805B8E-C076-4736-88E7-A01732505060}" type="parTrans" cxnId="{6593DF30-A77E-41FE-9917-03D002CAFF04}">
      <dgm:prSet/>
      <dgm:spPr/>
      <dgm:t>
        <a:bodyPr/>
        <a:lstStyle/>
        <a:p>
          <a:endParaRPr lang="ru-RU"/>
        </a:p>
      </dgm:t>
    </dgm:pt>
    <dgm:pt modelId="{D0B5B0CF-67C1-492F-9C19-4A9AF9A24DFF}" type="sibTrans" cxnId="{6593DF30-A77E-41FE-9917-03D002CAFF04}">
      <dgm:prSet/>
      <dgm:spPr/>
      <dgm:t>
        <a:bodyPr/>
        <a:lstStyle/>
        <a:p>
          <a:endParaRPr lang="ru-RU"/>
        </a:p>
      </dgm:t>
    </dgm:pt>
    <dgm:pt modelId="{10F5D615-E75B-480D-A34E-BE102E93C3BE}">
      <dgm:prSet phldrT="[Текст]"/>
      <dgm:spPr/>
      <dgm:t>
        <a:bodyPr/>
        <a:lstStyle/>
        <a:p>
          <a:endParaRPr lang="ru-RU" dirty="0"/>
        </a:p>
      </dgm:t>
    </dgm:pt>
    <dgm:pt modelId="{E45A2B1D-73E4-4F9E-B94D-552FE88AC722}" type="parTrans" cxnId="{66594E11-EC61-41B6-AD51-6D3B4258E1F3}">
      <dgm:prSet/>
      <dgm:spPr/>
      <dgm:t>
        <a:bodyPr/>
        <a:lstStyle/>
        <a:p>
          <a:endParaRPr lang="ru-RU"/>
        </a:p>
      </dgm:t>
    </dgm:pt>
    <dgm:pt modelId="{75C4A52C-DA6B-4292-9D08-5648F93E3E9F}" type="sibTrans" cxnId="{66594E11-EC61-41B6-AD51-6D3B4258E1F3}">
      <dgm:prSet/>
      <dgm:spPr/>
      <dgm:t>
        <a:bodyPr/>
        <a:lstStyle/>
        <a:p>
          <a:endParaRPr lang="ru-RU"/>
        </a:p>
      </dgm:t>
    </dgm:pt>
    <dgm:pt modelId="{F7B0F66C-491F-422C-B262-B0E75774E1CB}" type="pres">
      <dgm:prSet presAssocID="{8E6C6C62-1A88-472F-B0CF-D0A1FE8F275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3B3F88-85C9-481D-90BD-764D71CBE23E}" type="pres">
      <dgm:prSet presAssocID="{FF48E168-F030-463A-B19D-E8488270BD70}" presName="circle1" presStyleLbl="node1" presStyleIdx="0" presStyleCnt="3"/>
      <dgm:spPr>
        <a:solidFill>
          <a:srgbClr val="0000FF"/>
        </a:solidFill>
      </dgm:spPr>
    </dgm:pt>
    <dgm:pt modelId="{256A710F-ED0B-4531-9795-D5D048E0F9D1}" type="pres">
      <dgm:prSet presAssocID="{FF48E168-F030-463A-B19D-E8488270BD70}" presName="space" presStyleCnt="0"/>
      <dgm:spPr/>
    </dgm:pt>
    <dgm:pt modelId="{D264196B-D6AE-43FB-8E89-3BA8A4486F28}" type="pres">
      <dgm:prSet presAssocID="{FF48E168-F030-463A-B19D-E8488270BD70}" presName="rect1" presStyleLbl="alignAcc1" presStyleIdx="0" presStyleCnt="3" custLinFactNeighborX="606"/>
      <dgm:spPr/>
      <dgm:t>
        <a:bodyPr/>
        <a:lstStyle/>
        <a:p>
          <a:endParaRPr lang="ru-RU"/>
        </a:p>
      </dgm:t>
    </dgm:pt>
    <dgm:pt modelId="{9F1AC844-BD0A-40DD-B03C-6A6607B606D7}" type="pres">
      <dgm:prSet presAssocID="{CE44DB91-5116-48EC-AD28-928671D377D4}" presName="vertSpace2" presStyleLbl="node1" presStyleIdx="0" presStyleCnt="3"/>
      <dgm:spPr/>
    </dgm:pt>
    <dgm:pt modelId="{A0FBE0D4-C0EA-4AB2-8864-AF74860BBD9A}" type="pres">
      <dgm:prSet presAssocID="{CE44DB91-5116-48EC-AD28-928671D377D4}" presName="circle2" presStyleLbl="node1" presStyleIdx="1" presStyleCnt="3"/>
      <dgm:spPr>
        <a:solidFill>
          <a:srgbClr val="0066FF"/>
        </a:solidFill>
      </dgm:spPr>
    </dgm:pt>
    <dgm:pt modelId="{87988AA5-E1AA-45E4-96C1-AB48F61D9D8B}" type="pres">
      <dgm:prSet presAssocID="{CE44DB91-5116-48EC-AD28-928671D377D4}" presName="rect2" presStyleLbl="alignAcc1" presStyleIdx="1" presStyleCnt="3" custLinFactNeighborX="606" custLinFactNeighborY="-1561"/>
      <dgm:spPr/>
      <dgm:t>
        <a:bodyPr/>
        <a:lstStyle/>
        <a:p>
          <a:endParaRPr lang="ru-RU"/>
        </a:p>
      </dgm:t>
    </dgm:pt>
    <dgm:pt modelId="{6C6470C0-BECB-4986-B470-323FA6042B06}" type="pres">
      <dgm:prSet presAssocID="{178DA755-BD2F-48BD-99C7-3634D366D496}" presName="vertSpace3" presStyleLbl="node1" presStyleIdx="1" presStyleCnt="3"/>
      <dgm:spPr/>
    </dgm:pt>
    <dgm:pt modelId="{97860C1C-BC42-4664-8EBD-D2A20152CFC1}" type="pres">
      <dgm:prSet presAssocID="{178DA755-BD2F-48BD-99C7-3634D366D496}" presName="circle3" presStyleLbl="node1" presStyleIdx="2" presStyleCnt="3"/>
      <dgm:spPr>
        <a:solidFill>
          <a:srgbClr val="6699FF"/>
        </a:solidFill>
      </dgm:spPr>
    </dgm:pt>
    <dgm:pt modelId="{EA2FD193-255F-41DD-ACD0-3F4B07D3DC8D}" type="pres">
      <dgm:prSet presAssocID="{178DA755-BD2F-48BD-99C7-3634D366D496}" presName="rect3" presStyleLbl="alignAcc1" presStyleIdx="2" presStyleCnt="3" custLinFactNeighborX="578" custLinFactNeighborY="17391"/>
      <dgm:spPr/>
      <dgm:t>
        <a:bodyPr/>
        <a:lstStyle/>
        <a:p>
          <a:endParaRPr lang="ru-RU"/>
        </a:p>
      </dgm:t>
    </dgm:pt>
    <dgm:pt modelId="{512CF4A5-3E64-40C3-B3F7-17506BC60362}" type="pres">
      <dgm:prSet presAssocID="{FF48E168-F030-463A-B19D-E8488270BD70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45B74B-B09C-46A3-99DA-681685C0EBD5}" type="pres">
      <dgm:prSet presAssocID="{FF48E168-F030-463A-B19D-E8488270BD70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E42E7E-C1D7-480C-B399-6C90A8482689}" type="pres">
      <dgm:prSet presAssocID="{CE44DB91-5116-48EC-AD28-928671D377D4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7A49CF-F113-4B76-9752-8BC8D137C499}" type="pres">
      <dgm:prSet presAssocID="{CE44DB91-5116-48EC-AD28-928671D377D4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8C54EC-F78A-4EC5-81C3-D8D5A52523E6}" type="pres">
      <dgm:prSet presAssocID="{178DA755-BD2F-48BD-99C7-3634D366D496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6BCCB1-7E99-48E1-96F5-6BFC42D407FD}" type="pres">
      <dgm:prSet presAssocID="{178DA755-BD2F-48BD-99C7-3634D366D496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9CAABB-8486-4E54-B23C-EC27A771FC3A}" type="presOf" srcId="{DDAC23DA-1B40-4311-9E00-A7454DEE3F34}" destId="{767A49CF-F113-4B76-9752-8BC8D137C499}" srcOrd="0" destOrd="0" presId="urn:microsoft.com/office/officeart/2005/8/layout/target3"/>
    <dgm:cxn modelId="{2B716740-8FBD-4A8E-AD38-6D16922CCC93}" type="presOf" srcId="{10F5D615-E75B-480D-A34E-BE102E93C3BE}" destId="{606BCCB1-7E99-48E1-96F5-6BFC42D407FD}" srcOrd="0" destOrd="0" presId="urn:microsoft.com/office/officeart/2005/8/layout/target3"/>
    <dgm:cxn modelId="{ACD3E209-501D-47AB-85BA-52A425853729}" type="presOf" srcId="{178DA755-BD2F-48BD-99C7-3634D366D496}" destId="{EA2FD193-255F-41DD-ACD0-3F4B07D3DC8D}" srcOrd="0" destOrd="0" presId="urn:microsoft.com/office/officeart/2005/8/layout/target3"/>
    <dgm:cxn modelId="{C2CDBE80-284D-4384-A60A-F56398D8FFF7}" type="presOf" srcId="{FF48E168-F030-463A-B19D-E8488270BD70}" destId="{D264196B-D6AE-43FB-8E89-3BA8A4486F28}" srcOrd="0" destOrd="0" presId="urn:microsoft.com/office/officeart/2005/8/layout/target3"/>
    <dgm:cxn modelId="{0483CDD4-1DBD-4F1F-AB26-91CE5FC98871}" srcId="{8E6C6C62-1A88-472F-B0CF-D0A1FE8F2759}" destId="{FF48E168-F030-463A-B19D-E8488270BD70}" srcOrd="0" destOrd="0" parTransId="{646B909F-6371-476C-963D-AE30298C4700}" sibTransId="{0C57BE3F-53EC-4D4A-AAFB-39007F730C7B}"/>
    <dgm:cxn modelId="{01D73449-E21C-4D84-BBE7-4FA78A322B4E}" type="presOf" srcId="{8E6C6C62-1A88-472F-B0CF-D0A1FE8F2759}" destId="{F7B0F66C-491F-422C-B262-B0E75774E1CB}" srcOrd="0" destOrd="0" presId="urn:microsoft.com/office/officeart/2005/8/layout/target3"/>
    <dgm:cxn modelId="{66594E11-EC61-41B6-AD51-6D3B4258E1F3}" srcId="{178DA755-BD2F-48BD-99C7-3634D366D496}" destId="{10F5D615-E75B-480D-A34E-BE102E93C3BE}" srcOrd="0" destOrd="0" parTransId="{E45A2B1D-73E4-4F9E-B94D-552FE88AC722}" sibTransId="{75C4A52C-DA6B-4292-9D08-5648F93E3E9F}"/>
    <dgm:cxn modelId="{539A929B-BD31-4C69-9FA8-F882649A8A5C}" srcId="{CE44DB91-5116-48EC-AD28-928671D377D4}" destId="{DDAC23DA-1B40-4311-9E00-A7454DEE3F34}" srcOrd="0" destOrd="0" parTransId="{242076D8-51AA-495D-A9AE-C7834C7233C4}" sibTransId="{3990B96B-EDB6-4179-944C-CD2E01D56BEE}"/>
    <dgm:cxn modelId="{C113A703-7008-40DF-A716-406EEBF8ABF0}" type="presOf" srcId="{FF48E168-F030-463A-B19D-E8488270BD70}" destId="{512CF4A5-3E64-40C3-B3F7-17506BC60362}" srcOrd="1" destOrd="0" presId="urn:microsoft.com/office/officeart/2005/8/layout/target3"/>
    <dgm:cxn modelId="{6593DF30-A77E-41FE-9917-03D002CAFF04}" srcId="{8E6C6C62-1A88-472F-B0CF-D0A1FE8F2759}" destId="{178DA755-BD2F-48BD-99C7-3634D366D496}" srcOrd="2" destOrd="0" parTransId="{4F805B8E-C076-4736-88E7-A01732505060}" sibTransId="{D0B5B0CF-67C1-492F-9C19-4A9AF9A24DFF}"/>
    <dgm:cxn modelId="{8C5538C9-3DDB-49F6-92E6-088E59B1F455}" type="presOf" srcId="{CE44DB91-5116-48EC-AD28-928671D377D4}" destId="{83E42E7E-C1D7-480C-B399-6C90A8482689}" srcOrd="1" destOrd="0" presId="urn:microsoft.com/office/officeart/2005/8/layout/target3"/>
    <dgm:cxn modelId="{7B257D23-8230-4443-974B-4C6AEFEA9E2F}" type="presOf" srcId="{178DA755-BD2F-48BD-99C7-3634D366D496}" destId="{AC8C54EC-F78A-4EC5-81C3-D8D5A52523E6}" srcOrd="1" destOrd="0" presId="urn:microsoft.com/office/officeart/2005/8/layout/target3"/>
    <dgm:cxn modelId="{A81E33B7-E205-4847-BD35-1F8B71AAE3F9}" srcId="{8E6C6C62-1A88-472F-B0CF-D0A1FE8F2759}" destId="{CE44DB91-5116-48EC-AD28-928671D377D4}" srcOrd="1" destOrd="0" parTransId="{31BAC874-19AE-476F-872D-DE4899554B21}" sibTransId="{42FFE9E0-92ED-4FDC-B452-EED122BA0307}"/>
    <dgm:cxn modelId="{C92E7470-48C4-482C-B561-CAB97E13B8B5}" type="presOf" srcId="{88B88BFF-1CF2-471E-9376-34BAB4AB15F7}" destId="{0945B74B-B09C-46A3-99DA-681685C0EBD5}" srcOrd="0" destOrd="0" presId="urn:microsoft.com/office/officeart/2005/8/layout/target3"/>
    <dgm:cxn modelId="{82F8C7E3-D482-41A2-9A5A-0AFB57141BA3}" srcId="{FF48E168-F030-463A-B19D-E8488270BD70}" destId="{88B88BFF-1CF2-471E-9376-34BAB4AB15F7}" srcOrd="0" destOrd="0" parTransId="{42036AE6-E9EA-46B2-BBFC-61313B238216}" sibTransId="{F9D85241-E78D-4378-A67A-9DCDD05ED7B7}"/>
    <dgm:cxn modelId="{4719005D-3569-4151-977C-E1E3319A47AA}" type="presOf" srcId="{CE44DB91-5116-48EC-AD28-928671D377D4}" destId="{87988AA5-E1AA-45E4-96C1-AB48F61D9D8B}" srcOrd="0" destOrd="0" presId="urn:microsoft.com/office/officeart/2005/8/layout/target3"/>
    <dgm:cxn modelId="{A35E77DB-7EBA-43F3-91BF-195E3899AB8F}" type="presParOf" srcId="{F7B0F66C-491F-422C-B262-B0E75774E1CB}" destId="{023B3F88-85C9-481D-90BD-764D71CBE23E}" srcOrd="0" destOrd="0" presId="urn:microsoft.com/office/officeart/2005/8/layout/target3"/>
    <dgm:cxn modelId="{F9E33DF7-3D2C-4657-A9B8-3EBF340B1E4A}" type="presParOf" srcId="{F7B0F66C-491F-422C-B262-B0E75774E1CB}" destId="{256A710F-ED0B-4531-9795-D5D048E0F9D1}" srcOrd="1" destOrd="0" presId="urn:microsoft.com/office/officeart/2005/8/layout/target3"/>
    <dgm:cxn modelId="{786F6044-4993-4C2E-A752-C43130EA87BD}" type="presParOf" srcId="{F7B0F66C-491F-422C-B262-B0E75774E1CB}" destId="{D264196B-D6AE-43FB-8E89-3BA8A4486F28}" srcOrd="2" destOrd="0" presId="urn:microsoft.com/office/officeart/2005/8/layout/target3"/>
    <dgm:cxn modelId="{1031BB65-D606-439C-B562-1E9A0F810BF5}" type="presParOf" srcId="{F7B0F66C-491F-422C-B262-B0E75774E1CB}" destId="{9F1AC844-BD0A-40DD-B03C-6A6607B606D7}" srcOrd="3" destOrd="0" presId="urn:microsoft.com/office/officeart/2005/8/layout/target3"/>
    <dgm:cxn modelId="{FACA14C9-C26E-4545-9CC0-93796D2634A0}" type="presParOf" srcId="{F7B0F66C-491F-422C-B262-B0E75774E1CB}" destId="{A0FBE0D4-C0EA-4AB2-8864-AF74860BBD9A}" srcOrd="4" destOrd="0" presId="urn:microsoft.com/office/officeart/2005/8/layout/target3"/>
    <dgm:cxn modelId="{F675239F-3065-45F3-989B-EFBC9E0502A9}" type="presParOf" srcId="{F7B0F66C-491F-422C-B262-B0E75774E1CB}" destId="{87988AA5-E1AA-45E4-96C1-AB48F61D9D8B}" srcOrd="5" destOrd="0" presId="urn:microsoft.com/office/officeart/2005/8/layout/target3"/>
    <dgm:cxn modelId="{B5962FF1-5B5A-429E-A106-3BB87F567AA3}" type="presParOf" srcId="{F7B0F66C-491F-422C-B262-B0E75774E1CB}" destId="{6C6470C0-BECB-4986-B470-323FA6042B06}" srcOrd="6" destOrd="0" presId="urn:microsoft.com/office/officeart/2005/8/layout/target3"/>
    <dgm:cxn modelId="{6CFCD89C-A555-4134-9011-8ADBF7D1EA00}" type="presParOf" srcId="{F7B0F66C-491F-422C-B262-B0E75774E1CB}" destId="{97860C1C-BC42-4664-8EBD-D2A20152CFC1}" srcOrd="7" destOrd="0" presId="urn:microsoft.com/office/officeart/2005/8/layout/target3"/>
    <dgm:cxn modelId="{46F37EA5-DAD4-4A95-8D77-EC8FC41E193C}" type="presParOf" srcId="{F7B0F66C-491F-422C-B262-B0E75774E1CB}" destId="{EA2FD193-255F-41DD-ACD0-3F4B07D3DC8D}" srcOrd="8" destOrd="0" presId="urn:microsoft.com/office/officeart/2005/8/layout/target3"/>
    <dgm:cxn modelId="{ADFD02FF-4D51-46D8-B39E-E1761EA58B1D}" type="presParOf" srcId="{F7B0F66C-491F-422C-B262-B0E75774E1CB}" destId="{512CF4A5-3E64-40C3-B3F7-17506BC60362}" srcOrd="9" destOrd="0" presId="urn:microsoft.com/office/officeart/2005/8/layout/target3"/>
    <dgm:cxn modelId="{F760C785-977B-4069-A657-E52908E78C47}" type="presParOf" srcId="{F7B0F66C-491F-422C-B262-B0E75774E1CB}" destId="{0945B74B-B09C-46A3-99DA-681685C0EBD5}" srcOrd="10" destOrd="0" presId="urn:microsoft.com/office/officeart/2005/8/layout/target3"/>
    <dgm:cxn modelId="{0B1DE873-4D16-43D8-BB3E-76D9ED783BFA}" type="presParOf" srcId="{F7B0F66C-491F-422C-B262-B0E75774E1CB}" destId="{83E42E7E-C1D7-480C-B399-6C90A8482689}" srcOrd="11" destOrd="0" presId="urn:microsoft.com/office/officeart/2005/8/layout/target3"/>
    <dgm:cxn modelId="{6FD4381B-ACC7-4FCD-92F9-026AE672C906}" type="presParOf" srcId="{F7B0F66C-491F-422C-B262-B0E75774E1CB}" destId="{767A49CF-F113-4B76-9752-8BC8D137C499}" srcOrd="12" destOrd="0" presId="urn:microsoft.com/office/officeart/2005/8/layout/target3"/>
    <dgm:cxn modelId="{899BD45B-A3E2-4D0B-83D2-6568AE53E3BE}" type="presParOf" srcId="{F7B0F66C-491F-422C-B262-B0E75774E1CB}" destId="{AC8C54EC-F78A-4EC5-81C3-D8D5A52523E6}" srcOrd="13" destOrd="0" presId="urn:microsoft.com/office/officeart/2005/8/layout/target3"/>
    <dgm:cxn modelId="{074C9F86-57B6-446F-B3E1-CDDCC8EEE615}" type="presParOf" srcId="{F7B0F66C-491F-422C-B262-B0E75774E1CB}" destId="{606BCCB1-7E99-48E1-96F5-6BFC42D407FD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F61AFDC-3D6A-43DD-B722-43B974EB4F3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A348A9-1C57-48C0-BC6A-1801E637C31E}">
      <dgm:prSet phldrT="[Текст]"/>
      <dgm:spPr>
        <a:solidFill>
          <a:srgbClr val="FFFF66"/>
        </a:solidFill>
        <a:ln w="38100">
          <a:solidFill>
            <a:srgbClr val="FF3300"/>
          </a:solidFill>
        </a:ln>
      </dgm:spPr>
      <dgm:t>
        <a:bodyPr/>
        <a:lstStyle/>
        <a:p>
          <a:endParaRPr lang="ru-RU" dirty="0"/>
        </a:p>
      </dgm:t>
    </dgm:pt>
    <dgm:pt modelId="{298B9040-042F-4BF2-93D6-3D80F4741345}" type="parTrans" cxnId="{FA368304-A9B6-424B-BB98-BF63D3CDBA17}">
      <dgm:prSet/>
      <dgm:spPr/>
      <dgm:t>
        <a:bodyPr/>
        <a:lstStyle/>
        <a:p>
          <a:endParaRPr lang="ru-RU"/>
        </a:p>
      </dgm:t>
    </dgm:pt>
    <dgm:pt modelId="{7B74CD38-3DE4-4CA2-BB48-D327DBF3B460}" type="sibTrans" cxnId="{FA368304-A9B6-424B-BB98-BF63D3CDBA17}">
      <dgm:prSet/>
      <dgm:spPr/>
      <dgm:t>
        <a:bodyPr/>
        <a:lstStyle/>
        <a:p>
          <a:endParaRPr lang="ru-RU"/>
        </a:p>
      </dgm:t>
    </dgm:pt>
    <dgm:pt modelId="{BF391408-9915-4665-B4C6-7226117A4484}">
      <dgm:prSet phldrT="[Текст]"/>
      <dgm:spPr>
        <a:solidFill>
          <a:srgbClr val="FFFF66"/>
        </a:solidFill>
        <a:ln w="38100">
          <a:solidFill>
            <a:srgbClr val="FF3300"/>
          </a:solidFill>
        </a:ln>
      </dgm:spPr>
      <dgm:t>
        <a:bodyPr/>
        <a:lstStyle/>
        <a:p>
          <a:endParaRPr lang="ru-RU" dirty="0"/>
        </a:p>
      </dgm:t>
    </dgm:pt>
    <dgm:pt modelId="{73C82C21-32C3-48D0-8F7A-9E3BD353AAD3}" type="parTrans" cxnId="{9B2B772A-0459-4FCD-9999-94A06F0CADCF}">
      <dgm:prSet/>
      <dgm:spPr/>
      <dgm:t>
        <a:bodyPr/>
        <a:lstStyle/>
        <a:p>
          <a:endParaRPr lang="ru-RU"/>
        </a:p>
      </dgm:t>
    </dgm:pt>
    <dgm:pt modelId="{2F9DAEAB-BD7F-47B6-89ED-02FCD3236592}" type="sibTrans" cxnId="{9B2B772A-0459-4FCD-9999-94A06F0CADCF}">
      <dgm:prSet/>
      <dgm:spPr/>
      <dgm:t>
        <a:bodyPr/>
        <a:lstStyle/>
        <a:p>
          <a:endParaRPr lang="ru-RU"/>
        </a:p>
      </dgm:t>
    </dgm:pt>
    <dgm:pt modelId="{78CC84D0-041A-4507-94E5-480CACD393B1}">
      <dgm:prSet phldrT="[Текст]"/>
      <dgm:spPr>
        <a:solidFill>
          <a:srgbClr val="FFFF66"/>
        </a:solidFill>
        <a:ln w="38100">
          <a:solidFill>
            <a:srgbClr val="FF3300"/>
          </a:solidFill>
        </a:ln>
      </dgm:spPr>
      <dgm:t>
        <a:bodyPr/>
        <a:lstStyle/>
        <a:p>
          <a:endParaRPr lang="ru-RU" dirty="0"/>
        </a:p>
      </dgm:t>
    </dgm:pt>
    <dgm:pt modelId="{AACDD473-FF14-42BF-8ED5-1BD12C931979}" type="parTrans" cxnId="{8C8969EF-8361-4056-B3F5-1D54B6FBA82A}">
      <dgm:prSet/>
      <dgm:spPr/>
      <dgm:t>
        <a:bodyPr/>
        <a:lstStyle/>
        <a:p>
          <a:endParaRPr lang="ru-RU"/>
        </a:p>
      </dgm:t>
    </dgm:pt>
    <dgm:pt modelId="{3719EED7-F11B-4D6E-A0AF-2291463C8ED9}" type="sibTrans" cxnId="{8C8969EF-8361-4056-B3F5-1D54B6FBA82A}">
      <dgm:prSet/>
      <dgm:spPr/>
      <dgm:t>
        <a:bodyPr/>
        <a:lstStyle/>
        <a:p>
          <a:endParaRPr lang="ru-RU"/>
        </a:p>
      </dgm:t>
    </dgm:pt>
    <dgm:pt modelId="{CB2EA2AE-7986-40C5-8A58-CFFBEE7FAD38}" type="pres">
      <dgm:prSet presAssocID="{AF61AFDC-3D6A-43DD-B722-43B974EB4F3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FC274B-D19E-45AD-A251-9128CEBE3A75}" type="pres">
      <dgm:prSet presAssocID="{D1A348A9-1C57-48C0-BC6A-1801E637C31E}" presName="parentLin" presStyleCnt="0"/>
      <dgm:spPr/>
    </dgm:pt>
    <dgm:pt modelId="{31279AA4-9C6E-4428-A4C3-DAD53A09A151}" type="pres">
      <dgm:prSet presAssocID="{D1A348A9-1C57-48C0-BC6A-1801E637C31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E9D17FF-C427-486C-8A0D-5C9E5155D886}" type="pres">
      <dgm:prSet presAssocID="{D1A348A9-1C57-48C0-BC6A-1801E637C31E}" presName="parentText" presStyleLbl="node1" presStyleIdx="0" presStyleCnt="3" custScaleX="131677" custLinFactNeighborX="-30435" custLinFactNeighborY="55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BB34FC-1081-4EEB-8C29-8951D321B771}" type="pres">
      <dgm:prSet presAssocID="{D1A348A9-1C57-48C0-BC6A-1801E637C31E}" presName="negativeSpace" presStyleCnt="0"/>
      <dgm:spPr/>
    </dgm:pt>
    <dgm:pt modelId="{4FCFCEDE-9CBB-4EDB-A4E6-BC6E6FE91CB9}" type="pres">
      <dgm:prSet presAssocID="{D1A348A9-1C57-48C0-BC6A-1801E637C31E}" presName="childText" presStyleLbl="conFgAcc1" presStyleIdx="0" presStyleCnt="3" custLinFactNeighborY="7043">
        <dgm:presLayoutVars>
          <dgm:bulletEnabled val="1"/>
        </dgm:presLayoutVars>
      </dgm:prSet>
      <dgm:spPr>
        <a:solidFill>
          <a:srgbClr val="003300">
            <a:alpha val="89804"/>
          </a:srgbClr>
        </a:solidFill>
        <a:ln w="63500">
          <a:solidFill>
            <a:srgbClr val="00CC00"/>
          </a:solidFill>
        </a:ln>
      </dgm:spPr>
    </dgm:pt>
    <dgm:pt modelId="{83C22AB0-7961-4833-ABF1-5EDB424270C6}" type="pres">
      <dgm:prSet presAssocID="{7B74CD38-3DE4-4CA2-BB48-D327DBF3B460}" presName="spaceBetweenRectangles" presStyleCnt="0"/>
      <dgm:spPr/>
    </dgm:pt>
    <dgm:pt modelId="{F6805C9D-3529-4A94-A6A5-1E0036B0A539}" type="pres">
      <dgm:prSet presAssocID="{BF391408-9915-4665-B4C6-7226117A4484}" presName="parentLin" presStyleCnt="0"/>
      <dgm:spPr/>
    </dgm:pt>
    <dgm:pt modelId="{CD36B155-86D0-4608-BD16-F9BF62956448}" type="pres">
      <dgm:prSet presAssocID="{BF391408-9915-4665-B4C6-7226117A448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D5AB961-4255-4F3B-94BD-42C9F139B454}" type="pres">
      <dgm:prSet presAssocID="{BF391408-9915-4665-B4C6-7226117A4484}" presName="parentText" presStyleLbl="node1" presStyleIdx="1" presStyleCnt="3" custScaleX="1291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006C9F-3E17-4CE7-A984-17BF74CADC75}" type="pres">
      <dgm:prSet presAssocID="{BF391408-9915-4665-B4C6-7226117A4484}" presName="negativeSpace" presStyleCnt="0"/>
      <dgm:spPr/>
    </dgm:pt>
    <dgm:pt modelId="{8B9D4158-6609-43DA-8260-2EA5DF70FA7B}" type="pres">
      <dgm:prSet presAssocID="{BF391408-9915-4665-B4C6-7226117A4484}" presName="childText" presStyleLbl="conFgAcc1" presStyleIdx="1" presStyleCnt="3" custLinFactNeighborX="870" custLinFactNeighborY="-10597">
        <dgm:presLayoutVars>
          <dgm:bulletEnabled val="1"/>
        </dgm:presLayoutVars>
      </dgm:prSet>
      <dgm:spPr>
        <a:solidFill>
          <a:srgbClr val="003300">
            <a:alpha val="90000"/>
          </a:srgbClr>
        </a:solidFill>
        <a:ln w="76200">
          <a:solidFill>
            <a:srgbClr val="00CC00"/>
          </a:solidFill>
        </a:ln>
      </dgm:spPr>
    </dgm:pt>
    <dgm:pt modelId="{AECC97F8-E85F-4692-97E4-41B86811E9AF}" type="pres">
      <dgm:prSet presAssocID="{2F9DAEAB-BD7F-47B6-89ED-02FCD3236592}" presName="spaceBetweenRectangles" presStyleCnt="0"/>
      <dgm:spPr/>
    </dgm:pt>
    <dgm:pt modelId="{81C24321-AC66-454B-B548-FD0741AC4739}" type="pres">
      <dgm:prSet presAssocID="{78CC84D0-041A-4507-94E5-480CACD393B1}" presName="parentLin" presStyleCnt="0"/>
      <dgm:spPr/>
    </dgm:pt>
    <dgm:pt modelId="{D68EAE16-77FE-40CD-8210-2FC9D2DEAADE}" type="pres">
      <dgm:prSet presAssocID="{78CC84D0-041A-4507-94E5-480CACD393B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182A454C-573D-4613-998B-F9EC84B4CF03}" type="pres">
      <dgm:prSet presAssocID="{78CC84D0-041A-4507-94E5-480CACD393B1}" presName="parentText" presStyleLbl="node1" presStyleIdx="2" presStyleCnt="3" custScaleX="1298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BBFD52-8E0C-407C-A94F-24EA088B20E3}" type="pres">
      <dgm:prSet presAssocID="{78CC84D0-041A-4507-94E5-480CACD393B1}" presName="negativeSpace" presStyleCnt="0"/>
      <dgm:spPr/>
    </dgm:pt>
    <dgm:pt modelId="{1DD81FC6-B15F-4260-8B91-E0E28404C5EB}" type="pres">
      <dgm:prSet presAssocID="{78CC84D0-041A-4507-94E5-480CACD393B1}" presName="childText" presStyleLbl="conFgAcc1" presStyleIdx="2" presStyleCnt="3">
        <dgm:presLayoutVars>
          <dgm:bulletEnabled val="1"/>
        </dgm:presLayoutVars>
      </dgm:prSet>
      <dgm:spPr>
        <a:solidFill>
          <a:srgbClr val="003300">
            <a:alpha val="90000"/>
          </a:srgbClr>
        </a:solidFill>
        <a:ln w="76200">
          <a:solidFill>
            <a:srgbClr val="00CC00"/>
          </a:solidFill>
        </a:ln>
      </dgm:spPr>
    </dgm:pt>
  </dgm:ptLst>
  <dgm:cxnLst>
    <dgm:cxn modelId="{0AF5C704-D77C-4C90-95A3-ADC10E37524A}" type="presOf" srcId="{78CC84D0-041A-4507-94E5-480CACD393B1}" destId="{D68EAE16-77FE-40CD-8210-2FC9D2DEAADE}" srcOrd="0" destOrd="0" presId="urn:microsoft.com/office/officeart/2005/8/layout/list1"/>
    <dgm:cxn modelId="{8C8969EF-8361-4056-B3F5-1D54B6FBA82A}" srcId="{AF61AFDC-3D6A-43DD-B722-43B974EB4F34}" destId="{78CC84D0-041A-4507-94E5-480CACD393B1}" srcOrd="2" destOrd="0" parTransId="{AACDD473-FF14-42BF-8ED5-1BD12C931979}" sibTransId="{3719EED7-F11B-4D6E-A0AF-2291463C8ED9}"/>
    <dgm:cxn modelId="{32EA21F3-2F93-4D21-8A78-912397E202B6}" type="presOf" srcId="{BF391408-9915-4665-B4C6-7226117A4484}" destId="{ED5AB961-4255-4F3B-94BD-42C9F139B454}" srcOrd="1" destOrd="0" presId="urn:microsoft.com/office/officeart/2005/8/layout/list1"/>
    <dgm:cxn modelId="{FA368304-A9B6-424B-BB98-BF63D3CDBA17}" srcId="{AF61AFDC-3D6A-43DD-B722-43B974EB4F34}" destId="{D1A348A9-1C57-48C0-BC6A-1801E637C31E}" srcOrd="0" destOrd="0" parTransId="{298B9040-042F-4BF2-93D6-3D80F4741345}" sibTransId="{7B74CD38-3DE4-4CA2-BB48-D327DBF3B460}"/>
    <dgm:cxn modelId="{9B2B772A-0459-4FCD-9999-94A06F0CADCF}" srcId="{AF61AFDC-3D6A-43DD-B722-43B974EB4F34}" destId="{BF391408-9915-4665-B4C6-7226117A4484}" srcOrd="1" destOrd="0" parTransId="{73C82C21-32C3-48D0-8F7A-9E3BD353AAD3}" sibTransId="{2F9DAEAB-BD7F-47B6-89ED-02FCD3236592}"/>
    <dgm:cxn modelId="{42DF0023-02BD-454C-9AF0-F422E65401BD}" type="presOf" srcId="{78CC84D0-041A-4507-94E5-480CACD393B1}" destId="{182A454C-573D-4613-998B-F9EC84B4CF03}" srcOrd="1" destOrd="0" presId="urn:microsoft.com/office/officeart/2005/8/layout/list1"/>
    <dgm:cxn modelId="{2476F17C-E6D9-4DF4-A310-6DCAC880DCAA}" type="presOf" srcId="{D1A348A9-1C57-48C0-BC6A-1801E637C31E}" destId="{AE9D17FF-C427-486C-8A0D-5C9E5155D886}" srcOrd="1" destOrd="0" presId="urn:microsoft.com/office/officeart/2005/8/layout/list1"/>
    <dgm:cxn modelId="{7F4D2F52-AA23-4433-92C3-F0163824859A}" type="presOf" srcId="{AF61AFDC-3D6A-43DD-B722-43B974EB4F34}" destId="{CB2EA2AE-7986-40C5-8A58-CFFBEE7FAD38}" srcOrd="0" destOrd="0" presId="urn:microsoft.com/office/officeart/2005/8/layout/list1"/>
    <dgm:cxn modelId="{72181999-9560-4F12-AF4E-40677DBD648A}" type="presOf" srcId="{BF391408-9915-4665-B4C6-7226117A4484}" destId="{CD36B155-86D0-4608-BD16-F9BF62956448}" srcOrd="0" destOrd="0" presId="urn:microsoft.com/office/officeart/2005/8/layout/list1"/>
    <dgm:cxn modelId="{A5F9A127-008A-40E8-BABD-EFC0A7083A1F}" type="presOf" srcId="{D1A348A9-1C57-48C0-BC6A-1801E637C31E}" destId="{31279AA4-9C6E-4428-A4C3-DAD53A09A151}" srcOrd="0" destOrd="0" presId="urn:microsoft.com/office/officeart/2005/8/layout/list1"/>
    <dgm:cxn modelId="{0EF66BC2-6EC9-4AC6-A2C1-E9C6AC42767A}" type="presParOf" srcId="{CB2EA2AE-7986-40C5-8A58-CFFBEE7FAD38}" destId="{5EFC274B-D19E-45AD-A251-9128CEBE3A75}" srcOrd="0" destOrd="0" presId="urn:microsoft.com/office/officeart/2005/8/layout/list1"/>
    <dgm:cxn modelId="{6B6FEEC7-5CAE-43FF-A076-5AC86E2B8DD1}" type="presParOf" srcId="{5EFC274B-D19E-45AD-A251-9128CEBE3A75}" destId="{31279AA4-9C6E-4428-A4C3-DAD53A09A151}" srcOrd="0" destOrd="0" presId="urn:microsoft.com/office/officeart/2005/8/layout/list1"/>
    <dgm:cxn modelId="{591636EB-89A2-4B71-A0CE-2E1A3B569188}" type="presParOf" srcId="{5EFC274B-D19E-45AD-A251-9128CEBE3A75}" destId="{AE9D17FF-C427-486C-8A0D-5C9E5155D886}" srcOrd="1" destOrd="0" presId="urn:microsoft.com/office/officeart/2005/8/layout/list1"/>
    <dgm:cxn modelId="{DDFC4AEE-4B36-4B60-A3BB-54C127AF6900}" type="presParOf" srcId="{CB2EA2AE-7986-40C5-8A58-CFFBEE7FAD38}" destId="{72BB34FC-1081-4EEB-8C29-8951D321B771}" srcOrd="1" destOrd="0" presId="urn:microsoft.com/office/officeart/2005/8/layout/list1"/>
    <dgm:cxn modelId="{B817C5DA-3856-4483-B16B-8D0791F64DA1}" type="presParOf" srcId="{CB2EA2AE-7986-40C5-8A58-CFFBEE7FAD38}" destId="{4FCFCEDE-9CBB-4EDB-A4E6-BC6E6FE91CB9}" srcOrd="2" destOrd="0" presId="urn:microsoft.com/office/officeart/2005/8/layout/list1"/>
    <dgm:cxn modelId="{5342C77E-B755-4078-965C-68FC9F471936}" type="presParOf" srcId="{CB2EA2AE-7986-40C5-8A58-CFFBEE7FAD38}" destId="{83C22AB0-7961-4833-ABF1-5EDB424270C6}" srcOrd="3" destOrd="0" presId="urn:microsoft.com/office/officeart/2005/8/layout/list1"/>
    <dgm:cxn modelId="{82D052E4-DFA0-4F4C-B50F-EE6CA58FCA29}" type="presParOf" srcId="{CB2EA2AE-7986-40C5-8A58-CFFBEE7FAD38}" destId="{F6805C9D-3529-4A94-A6A5-1E0036B0A539}" srcOrd="4" destOrd="0" presId="urn:microsoft.com/office/officeart/2005/8/layout/list1"/>
    <dgm:cxn modelId="{A3A0E932-333D-4CF1-8EB3-AC37CBBCF5CD}" type="presParOf" srcId="{F6805C9D-3529-4A94-A6A5-1E0036B0A539}" destId="{CD36B155-86D0-4608-BD16-F9BF62956448}" srcOrd="0" destOrd="0" presId="urn:microsoft.com/office/officeart/2005/8/layout/list1"/>
    <dgm:cxn modelId="{9C871726-0611-49F1-AA8B-0F3C4F88E04D}" type="presParOf" srcId="{F6805C9D-3529-4A94-A6A5-1E0036B0A539}" destId="{ED5AB961-4255-4F3B-94BD-42C9F139B454}" srcOrd="1" destOrd="0" presId="urn:microsoft.com/office/officeart/2005/8/layout/list1"/>
    <dgm:cxn modelId="{B6313B73-8052-4C46-B1EC-C2C6EDDE8500}" type="presParOf" srcId="{CB2EA2AE-7986-40C5-8A58-CFFBEE7FAD38}" destId="{D7006C9F-3E17-4CE7-A984-17BF74CADC75}" srcOrd="5" destOrd="0" presId="urn:microsoft.com/office/officeart/2005/8/layout/list1"/>
    <dgm:cxn modelId="{0AD8062D-CEC9-4825-977B-D5F8E66390DF}" type="presParOf" srcId="{CB2EA2AE-7986-40C5-8A58-CFFBEE7FAD38}" destId="{8B9D4158-6609-43DA-8260-2EA5DF70FA7B}" srcOrd="6" destOrd="0" presId="urn:microsoft.com/office/officeart/2005/8/layout/list1"/>
    <dgm:cxn modelId="{3C4DE390-9F6B-484D-8550-CD6AB15BE628}" type="presParOf" srcId="{CB2EA2AE-7986-40C5-8A58-CFFBEE7FAD38}" destId="{AECC97F8-E85F-4692-97E4-41B86811E9AF}" srcOrd="7" destOrd="0" presId="urn:microsoft.com/office/officeart/2005/8/layout/list1"/>
    <dgm:cxn modelId="{B7EC97F1-E394-40F9-BDB0-C888D110B175}" type="presParOf" srcId="{CB2EA2AE-7986-40C5-8A58-CFFBEE7FAD38}" destId="{81C24321-AC66-454B-B548-FD0741AC4739}" srcOrd="8" destOrd="0" presId="urn:microsoft.com/office/officeart/2005/8/layout/list1"/>
    <dgm:cxn modelId="{88234F32-84BC-4A4C-90C8-07F0EDAF198A}" type="presParOf" srcId="{81C24321-AC66-454B-B548-FD0741AC4739}" destId="{D68EAE16-77FE-40CD-8210-2FC9D2DEAADE}" srcOrd="0" destOrd="0" presId="urn:microsoft.com/office/officeart/2005/8/layout/list1"/>
    <dgm:cxn modelId="{0D59DAD3-2ACB-4801-A39E-45071885CF06}" type="presParOf" srcId="{81C24321-AC66-454B-B548-FD0741AC4739}" destId="{182A454C-573D-4613-998B-F9EC84B4CF03}" srcOrd="1" destOrd="0" presId="urn:microsoft.com/office/officeart/2005/8/layout/list1"/>
    <dgm:cxn modelId="{67B42943-1860-4EF6-9BBA-8C1A88426690}" type="presParOf" srcId="{CB2EA2AE-7986-40C5-8A58-CFFBEE7FAD38}" destId="{C7BBFD52-8E0C-407C-A94F-24EA088B20E3}" srcOrd="9" destOrd="0" presId="urn:microsoft.com/office/officeart/2005/8/layout/list1"/>
    <dgm:cxn modelId="{F3A91B7B-F1A3-4FA7-92C8-06F58EF76903}" type="presParOf" srcId="{CB2EA2AE-7986-40C5-8A58-CFFBEE7FAD38}" destId="{1DD81FC6-B15F-4260-8B91-E0E28404C5E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21CFCB-2369-4072-B43A-F39BECBC8B49}" type="doc">
      <dgm:prSet loTypeId="urn:microsoft.com/office/officeart/2005/8/layout/radial3" loCatId="cycle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AFF47E3-D8CF-4714-9D07-2B21520557ED}">
      <dgm:prSet phldrT="[Текст]"/>
      <dgm:spPr/>
      <dgm:t>
        <a:bodyPr/>
        <a:lstStyle/>
        <a:p>
          <a:endParaRPr lang="ru-RU" dirty="0"/>
        </a:p>
      </dgm:t>
    </dgm:pt>
    <dgm:pt modelId="{1FA945D8-2774-40DB-9B01-6F6B4AD334FB}" type="parTrans" cxnId="{2E78AEFC-17D6-4862-85BC-40567D46214F}">
      <dgm:prSet/>
      <dgm:spPr/>
      <dgm:t>
        <a:bodyPr/>
        <a:lstStyle/>
        <a:p>
          <a:endParaRPr lang="ru-RU"/>
        </a:p>
      </dgm:t>
    </dgm:pt>
    <dgm:pt modelId="{5567C53B-E1C4-4A12-B44D-7E416F19C8A1}" type="sibTrans" cxnId="{2E78AEFC-17D6-4862-85BC-40567D46214F}">
      <dgm:prSet/>
      <dgm:spPr/>
      <dgm:t>
        <a:bodyPr/>
        <a:lstStyle/>
        <a:p>
          <a:endParaRPr lang="ru-RU"/>
        </a:p>
      </dgm:t>
    </dgm:pt>
    <dgm:pt modelId="{E21C39DD-C8BD-4B51-AE8B-FA00511E055D}">
      <dgm:prSet phldrT="[Текст]" custT="1"/>
      <dgm:spPr>
        <a:ln w="63500" cmpd="sng"/>
      </dgm:spPr>
      <dgm:t>
        <a:bodyPr/>
        <a:lstStyle/>
        <a:p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79E3E4A4-300B-4534-BA8B-E74CA2C3F104}" type="parTrans" cxnId="{BD7D04AF-AD80-45C1-937A-74BA275BC366}">
      <dgm:prSet/>
      <dgm:spPr/>
      <dgm:t>
        <a:bodyPr/>
        <a:lstStyle/>
        <a:p>
          <a:endParaRPr lang="ru-RU"/>
        </a:p>
      </dgm:t>
    </dgm:pt>
    <dgm:pt modelId="{3D339A2F-C8F2-44E9-B41F-2B3A335A21BA}" type="sibTrans" cxnId="{BD7D04AF-AD80-45C1-937A-74BA275BC366}">
      <dgm:prSet/>
      <dgm:spPr/>
      <dgm:t>
        <a:bodyPr/>
        <a:lstStyle/>
        <a:p>
          <a:endParaRPr lang="ru-RU"/>
        </a:p>
      </dgm:t>
    </dgm:pt>
    <dgm:pt modelId="{2D44DADA-0B54-4766-A3F7-C84D79EDD836}">
      <dgm:prSet phldrT="[Текст]" custT="1"/>
      <dgm:spPr/>
      <dgm:t>
        <a:bodyPr/>
        <a:lstStyle/>
        <a:p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8405F616-A9DA-4343-8545-C639DD4172CA}" type="parTrans" cxnId="{0F7E53A1-A996-46FD-89E7-647BE5B0C19A}">
      <dgm:prSet/>
      <dgm:spPr/>
      <dgm:t>
        <a:bodyPr/>
        <a:lstStyle/>
        <a:p>
          <a:endParaRPr lang="ru-RU"/>
        </a:p>
      </dgm:t>
    </dgm:pt>
    <dgm:pt modelId="{B5136C41-B38A-4F43-B410-F347174AF556}" type="sibTrans" cxnId="{0F7E53A1-A996-46FD-89E7-647BE5B0C19A}">
      <dgm:prSet/>
      <dgm:spPr/>
      <dgm:t>
        <a:bodyPr/>
        <a:lstStyle/>
        <a:p>
          <a:endParaRPr lang="ru-RU"/>
        </a:p>
      </dgm:t>
    </dgm:pt>
    <dgm:pt modelId="{6650888F-75A9-4B6A-9167-5FB19F601D3A}">
      <dgm:prSet phldrT="[Текст]" custT="1"/>
      <dgm:spPr/>
      <dgm:t>
        <a:bodyPr/>
        <a:lstStyle/>
        <a:p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C2A336E1-FD1B-4FD2-BCDE-64928580D907}" type="parTrans" cxnId="{E657E7D6-098A-45D0-AD4B-9C963A7D3B1D}">
      <dgm:prSet/>
      <dgm:spPr/>
      <dgm:t>
        <a:bodyPr/>
        <a:lstStyle/>
        <a:p>
          <a:endParaRPr lang="ru-RU"/>
        </a:p>
      </dgm:t>
    </dgm:pt>
    <dgm:pt modelId="{69A3B381-FD9E-4912-97FA-4857DC55950B}" type="sibTrans" cxnId="{E657E7D6-098A-45D0-AD4B-9C963A7D3B1D}">
      <dgm:prSet/>
      <dgm:spPr/>
      <dgm:t>
        <a:bodyPr/>
        <a:lstStyle/>
        <a:p>
          <a:endParaRPr lang="ru-RU"/>
        </a:p>
      </dgm:t>
    </dgm:pt>
    <dgm:pt modelId="{E771F20E-B246-4BD5-A278-D5F0643F02E7}">
      <dgm:prSet phldrT="[Текст]" custT="1"/>
      <dgm:spPr/>
      <dgm:t>
        <a:bodyPr/>
        <a:lstStyle/>
        <a:p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E24CE22B-C8EA-4B94-B598-0CF58F4155B7}" type="parTrans" cxnId="{AEA7B5E0-0C3C-493B-B63E-42EE089A8387}">
      <dgm:prSet/>
      <dgm:spPr/>
      <dgm:t>
        <a:bodyPr/>
        <a:lstStyle/>
        <a:p>
          <a:endParaRPr lang="ru-RU"/>
        </a:p>
      </dgm:t>
    </dgm:pt>
    <dgm:pt modelId="{E4337A01-8607-4554-B74B-2C2A817B660B}" type="sibTrans" cxnId="{AEA7B5E0-0C3C-493B-B63E-42EE089A8387}">
      <dgm:prSet/>
      <dgm:spPr/>
      <dgm:t>
        <a:bodyPr/>
        <a:lstStyle/>
        <a:p>
          <a:endParaRPr lang="ru-RU"/>
        </a:p>
      </dgm:t>
    </dgm:pt>
    <dgm:pt modelId="{C3C0A1AD-A625-43ED-81A5-D94D336DFE12}" type="pres">
      <dgm:prSet presAssocID="{3A21CFCB-2369-4072-B43A-F39BECBC8B4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1DA747-7E09-43B1-9474-95C9FA001BE2}" type="pres">
      <dgm:prSet presAssocID="{3A21CFCB-2369-4072-B43A-F39BECBC8B49}" presName="radial" presStyleCnt="0">
        <dgm:presLayoutVars>
          <dgm:animLvl val="ctr"/>
        </dgm:presLayoutVars>
      </dgm:prSet>
      <dgm:spPr/>
    </dgm:pt>
    <dgm:pt modelId="{DBAE6434-74E4-40B8-B5C7-56178A473FF9}" type="pres">
      <dgm:prSet presAssocID="{9AFF47E3-D8CF-4714-9D07-2B21520557ED}" presName="centerShape" presStyleLbl="vennNode1" presStyleIdx="0" presStyleCnt="5" custScaleX="87205" custScaleY="66846" custLinFactNeighborX="83" custLinFactNeighborY="732"/>
      <dgm:spPr/>
      <dgm:t>
        <a:bodyPr/>
        <a:lstStyle/>
        <a:p>
          <a:endParaRPr lang="ru-RU"/>
        </a:p>
      </dgm:t>
    </dgm:pt>
    <dgm:pt modelId="{B3F4C51E-3EE6-4DFF-B60A-16B611278B8B}" type="pres">
      <dgm:prSet presAssocID="{E21C39DD-C8BD-4B51-AE8B-FA00511E055D}" presName="node" presStyleLbl="vennNode1" presStyleIdx="1" presStyleCnt="5" custScaleX="179339" custRadScaleRad="72123" custRadScaleInc="-32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13053-EA9D-422D-AE47-FF707EC166DE}" type="pres">
      <dgm:prSet presAssocID="{2D44DADA-0B54-4766-A3F7-C84D79EDD836}" presName="node" presStyleLbl="vennNode1" presStyleIdx="2" presStyleCnt="5" custScaleX="178869" custRadScaleRad="120870" custRadScaleInc="-18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717215-EBF9-4833-9152-BE4661D45F2B}" type="pres">
      <dgm:prSet presAssocID="{6650888F-75A9-4B6A-9167-5FB19F601D3A}" presName="node" presStyleLbl="vennNode1" presStyleIdx="3" presStyleCnt="5" custScaleX="206331" custScaleY="110667" custRadScaleRad="82304" custRadScaleInc="-5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2CF822-671E-47C2-B241-D733A4D6783F}" type="pres">
      <dgm:prSet presAssocID="{E771F20E-B246-4BD5-A278-D5F0643F02E7}" presName="node" presStyleLbl="vennNode1" presStyleIdx="4" presStyleCnt="5" custScaleX="196308" custRadScaleRad="112581" custRadScaleInc="-16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2215B2-6D2B-404D-BDFF-4CD828D906E0}" type="presOf" srcId="{2D44DADA-0B54-4766-A3F7-C84D79EDD836}" destId="{87013053-EA9D-422D-AE47-FF707EC166DE}" srcOrd="0" destOrd="0" presId="urn:microsoft.com/office/officeart/2005/8/layout/radial3"/>
    <dgm:cxn modelId="{E657E7D6-098A-45D0-AD4B-9C963A7D3B1D}" srcId="{9AFF47E3-D8CF-4714-9D07-2B21520557ED}" destId="{6650888F-75A9-4B6A-9167-5FB19F601D3A}" srcOrd="2" destOrd="0" parTransId="{C2A336E1-FD1B-4FD2-BCDE-64928580D907}" sibTransId="{69A3B381-FD9E-4912-97FA-4857DC55950B}"/>
    <dgm:cxn modelId="{2E78AEFC-17D6-4862-85BC-40567D46214F}" srcId="{3A21CFCB-2369-4072-B43A-F39BECBC8B49}" destId="{9AFF47E3-D8CF-4714-9D07-2B21520557ED}" srcOrd="0" destOrd="0" parTransId="{1FA945D8-2774-40DB-9B01-6F6B4AD334FB}" sibTransId="{5567C53B-E1C4-4A12-B44D-7E416F19C8A1}"/>
    <dgm:cxn modelId="{E182AD02-3722-4AE9-BB96-59D870E8B944}" type="presOf" srcId="{6650888F-75A9-4B6A-9167-5FB19F601D3A}" destId="{53717215-EBF9-4833-9152-BE4661D45F2B}" srcOrd="0" destOrd="0" presId="urn:microsoft.com/office/officeart/2005/8/layout/radial3"/>
    <dgm:cxn modelId="{73703C5E-9DC8-46D3-B7BB-52C245AC8A71}" type="presOf" srcId="{E771F20E-B246-4BD5-A278-D5F0643F02E7}" destId="{232CF822-671E-47C2-B241-D733A4D6783F}" srcOrd="0" destOrd="0" presId="urn:microsoft.com/office/officeart/2005/8/layout/radial3"/>
    <dgm:cxn modelId="{0F7E53A1-A996-46FD-89E7-647BE5B0C19A}" srcId="{9AFF47E3-D8CF-4714-9D07-2B21520557ED}" destId="{2D44DADA-0B54-4766-A3F7-C84D79EDD836}" srcOrd="1" destOrd="0" parTransId="{8405F616-A9DA-4343-8545-C639DD4172CA}" sibTransId="{B5136C41-B38A-4F43-B410-F347174AF556}"/>
    <dgm:cxn modelId="{B77E671C-C42E-43A7-8E4F-05CD7A787A4B}" type="presOf" srcId="{9AFF47E3-D8CF-4714-9D07-2B21520557ED}" destId="{DBAE6434-74E4-40B8-B5C7-56178A473FF9}" srcOrd="0" destOrd="0" presId="urn:microsoft.com/office/officeart/2005/8/layout/radial3"/>
    <dgm:cxn modelId="{5694175B-8723-42C3-BDCA-D6B2111F4366}" type="presOf" srcId="{3A21CFCB-2369-4072-B43A-F39BECBC8B49}" destId="{C3C0A1AD-A625-43ED-81A5-D94D336DFE12}" srcOrd="0" destOrd="0" presId="urn:microsoft.com/office/officeart/2005/8/layout/radial3"/>
    <dgm:cxn modelId="{BD7D04AF-AD80-45C1-937A-74BA275BC366}" srcId="{9AFF47E3-D8CF-4714-9D07-2B21520557ED}" destId="{E21C39DD-C8BD-4B51-AE8B-FA00511E055D}" srcOrd="0" destOrd="0" parTransId="{79E3E4A4-300B-4534-BA8B-E74CA2C3F104}" sibTransId="{3D339A2F-C8F2-44E9-B41F-2B3A335A21BA}"/>
    <dgm:cxn modelId="{F0810671-50DC-4B81-8930-D43E0A060FD2}" type="presOf" srcId="{E21C39DD-C8BD-4B51-AE8B-FA00511E055D}" destId="{B3F4C51E-3EE6-4DFF-B60A-16B611278B8B}" srcOrd="0" destOrd="0" presId="urn:microsoft.com/office/officeart/2005/8/layout/radial3"/>
    <dgm:cxn modelId="{AEA7B5E0-0C3C-493B-B63E-42EE089A8387}" srcId="{9AFF47E3-D8CF-4714-9D07-2B21520557ED}" destId="{E771F20E-B246-4BD5-A278-D5F0643F02E7}" srcOrd="3" destOrd="0" parTransId="{E24CE22B-C8EA-4B94-B598-0CF58F4155B7}" sibTransId="{E4337A01-8607-4554-B74B-2C2A817B660B}"/>
    <dgm:cxn modelId="{ECDD37C1-2938-4061-80A2-F7AF00A5CE2E}" type="presParOf" srcId="{C3C0A1AD-A625-43ED-81A5-D94D336DFE12}" destId="{F11DA747-7E09-43B1-9474-95C9FA001BE2}" srcOrd="0" destOrd="0" presId="urn:microsoft.com/office/officeart/2005/8/layout/radial3"/>
    <dgm:cxn modelId="{914E925E-045A-4B93-A89B-A2E6F8BC5049}" type="presParOf" srcId="{F11DA747-7E09-43B1-9474-95C9FA001BE2}" destId="{DBAE6434-74E4-40B8-B5C7-56178A473FF9}" srcOrd="0" destOrd="0" presId="urn:microsoft.com/office/officeart/2005/8/layout/radial3"/>
    <dgm:cxn modelId="{9BD385BD-E73D-495D-9F9D-EAEB7BBF1C20}" type="presParOf" srcId="{F11DA747-7E09-43B1-9474-95C9FA001BE2}" destId="{B3F4C51E-3EE6-4DFF-B60A-16B611278B8B}" srcOrd="1" destOrd="0" presId="urn:microsoft.com/office/officeart/2005/8/layout/radial3"/>
    <dgm:cxn modelId="{7342294D-1C39-4D2C-B2AA-6DA73C4C0286}" type="presParOf" srcId="{F11DA747-7E09-43B1-9474-95C9FA001BE2}" destId="{87013053-EA9D-422D-AE47-FF707EC166DE}" srcOrd="2" destOrd="0" presId="urn:microsoft.com/office/officeart/2005/8/layout/radial3"/>
    <dgm:cxn modelId="{7E691F33-5CE3-4FBB-9A3D-B18791D4B22F}" type="presParOf" srcId="{F11DA747-7E09-43B1-9474-95C9FA001BE2}" destId="{53717215-EBF9-4833-9152-BE4661D45F2B}" srcOrd="3" destOrd="0" presId="urn:microsoft.com/office/officeart/2005/8/layout/radial3"/>
    <dgm:cxn modelId="{30B6ED7F-57D0-45F3-822F-74C4A6DEC12A}" type="presParOf" srcId="{F11DA747-7E09-43B1-9474-95C9FA001BE2}" destId="{232CF822-671E-47C2-B241-D733A4D6783F}" srcOrd="4" destOrd="0" presId="urn:microsoft.com/office/officeart/2005/8/layout/radial3"/>
  </dgm:cxnLst>
  <dgm:bg>
    <a:gradFill flip="none" rotWithShape="1">
      <a:gsLst>
        <a:gs pos="77000">
          <a:srgbClr val="DDEBCF"/>
        </a:gs>
        <a:gs pos="50000">
          <a:srgbClr val="9CB86E"/>
        </a:gs>
        <a:gs pos="100000">
          <a:srgbClr val="156B13"/>
        </a:gs>
      </a:gsLst>
      <a:path path="rect">
        <a:fillToRect l="50000" t="50000" r="50000" b="50000"/>
      </a:path>
      <a:tileRect/>
    </a:gra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6FA106-B131-4F7C-BE1E-EE2A5EAB9FFB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36E1B1-2C1D-457C-A748-26D5B9FB5C80}">
      <dgm:prSet phldrT="[Текст]" custT="1"/>
      <dgm:spPr>
        <a:gradFill flip="none" rotWithShape="1">
          <a:gsLst>
            <a:gs pos="0">
              <a:schemeClr val="accent3">
                <a:lumMod val="67000"/>
              </a:schemeClr>
            </a:gs>
            <a:gs pos="67000">
              <a:schemeClr val="accent3">
                <a:lumMod val="97000"/>
                <a:lumOff val="3000"/>
              </a:schemeClr>
            </a:gs>
            <a:gs pos="84000">
              <a:schemeClr val="accent3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  <a:tileRect/>
        </a:gradFill>
        <a:ln w="57150">
          <a:solidFill>
            <a:srgbClr val="006600"/>
          </a:solidFill>
        </a:ln>
        <a:effectLst>
          <a:outerShdw blurRad="50800" dist="38100" dir="18900000" sx="106000" sy="106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04CBF9A7-AE7E-46ED-BA77-7B4998BC0CCB}" type="parTrans" cxnId="{F986091E-CCA9-4D51-80EE-FEFED56C3025}">
      <dgm:prSet/>
      <dgm:spPr/>
      <dgm:t>
        <a:bodyPr/>
        <a:lstStyle/>
        <a:p>
          <a:endParaRPr lang="ru-RU"/>
        </a:p>
      </dgm:t>
    </dgm:pt>
    <dgm:pt modelId="{3C44AE52-DF64-4DC3-9AB4-0867A71C9F8D}" type="sibTrans" cxnId="{F986091E-CCA9-4D51-80EE-FEFED56C3025}">
      <dgm:prSet/>
      <dgm:spPr/>
      <dgm:t>
        <a:bodyPr/>
        <a:lstStyle/>
        <a:p>
          <a:endParaRPr lang="ru-RU"/>
        </a:p>
      </dgm:t>
    </dgm:pt>
    <dgm:pt modelId="{F3A0A5A7-E59A-470B-8383-85C7FDEEBB7D}">
      <dgm:prSet phldrT="[Текст]" custT="1"/>
      <dgm:spPr>
        <a:ln w="57150"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ru-RU" sz="3600" b="1" dirty="0" smtClean="0">
              <a:ln>
                <a:solidFill>
                  <a:schemeClr val="tx1"/>
                </a:solidFill>
              </a:ln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Методический </a:t>
          </a:r>
        </a:p>
        <a:p>
          <a:r>
            <a:rPr lang="ru-RU" sz="3600" b="1" dirty="0" smtClean="0">
              <a:ln>
                <a:solidFill>
                  <a:schemeClr val="tx1"/>
                </a:solidFill>
              </a:ln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совет</a:t>
          </a:r>
          <a:endParaRPr lang="ru-RU" sz="3600" b="1" dirty="0">
            <a:ln>
              <a:solidFill>
                <a:schemeClr val="tx1"/>
              </a:solidFill>
            </a:ln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F3E262A1-5516-4F30-B9CF-ECCB60D4BC8E}" type="parTrans" cxnId="{70BB6BEB-4083-4612-978C-58406C01C316}">
      <dgm:prSet/>
      <dgm:spPr/>
      <dgm:t>
        <a:bodyPr/>
        <a:lstStyle/>
        <a:p>
          <a:endParaRPr lang="ru-RU"/>
        </a:p>
      </dgm:t>
    </dgm:pt>
    <dgm:pt modelId="{ECA8F439-7D60-449B-A7C4-6524EF8AA340}" type="sibTrans" cxnId="{70BB6BEB-4083-4612-978C-58406C01C316}">
      <dgm:prSet/>
      <dgm:spPr/>
      <dgm:t>
        <a:bodyPr/>
        <a:lstStyle/>
        <a:p>
          <a:endParaRPr lang="ru-RU"/>
        </a:p>
      </dgm:t>
    </dgm:pt>
    <dgm:pt modelId="{2F3C2A9B-4803-43E7-9761-3825C8BBC5C0}">
      <dgm:prSet phldrT="[Текст]" custT="1"/>
      <dgm:spPr>
        <a:ln w="57150"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ru-RU" sz="3600" b="1" dirty="0" smtClean="0">
              <a:ln>
                <a:solidFill>
                  <a:schemeClr val="tx1"/>
                </a:solidFill>
              </a:ln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Творческие лаборатории</a:t>
          </a:r>
        </a:p>
        <a:p>
          <a:r>
            <a:rPr lang="ru-RU" sz="3600" b="1" dirty="0" smtClean="0">
              <a:ln>
                <a:solidFill>
                  <a:schemeClr val="tx1"/>
                </a:solidFill>
              </a:ln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 в ДОУ</a:t>
          </a:r>
          <a:endParaRPr lang="ru-RU" sz="3600" b="1" dirty="0">
            <a:ln>
              <a:solidFill>
                <a:schemeClr val="tx1"/>
              </a:solidFill>
            </a:ln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5F540C9F-C48A-44A7-8DEB-ED2CECFD3ED4}" type="parTrans" cxnId="{2B4C47C1-4833-455F-83A6-D7C86484C72C}">
      <dgm:prSet/>
      <dgm:spPr/>
      <dgm:t>
        <a:bodyPr/>
        <a:lstStyle/>
        <a:p>
          <a:endParaRPr lang="ru-RU"/>
        </a:p>
      </dgm:t>
    </dgm:pt>
    <dgm:pt modelId="{2AE82B2B-449E-40F8-89D9-F381133C484C}" type="sibTrans" cxnId="{2B4C47C1-4833-455F-83A6-D7C86484C72C}">
      <dgm:prSet/>
      <dgm:spPr/>
      <dgm:t>
        <a:bodyPr/>
        <a:lstStyle/>
        <a:p>
          <a:endParaRPr lang="ru-RU"/>
        </a:p>
      </dgm:t>
    </dgm:pt>
    <dgm:pt modelId="{95328BF4-3AB5-4675-916C-BC220AD553AC}">
      <dgm:prSet phldrT="[Текст]" custT="1"/>
      <dgm:spPr>
        <a:solidFill>
          <a:schemeClr val="tx2">
            <a:lumMod val="40000"/>
            <a:lumOff val="60000"/>
          </a:schemeClr>
        </a:solidFill>
        <a:ln w="57150">
          <a:solidFill>
            <a:srgbClr val="0000FF"/>
          </a:solidFill>
        </a:ln>
      </dgm:spPr>
      <dgm:t>
        <a:bodyPr/>
        <a:lstStyle/>
        <a:p>
          <a:r>
            <a:rPr lang="ru-RU" sz="3600" b="1" dirty="0" smtClean="0">
              <a:ln>
                <a:solidFill>
                  <a:schemeClr val="tx1"/>
                </a:solidFill>
              </a:ln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Педагогические гостиные педагогов и родителей</a:t>
          </a:r>
          <a:endParaRPr lang="ru-RU" sz="3600" b="1" dirty="0">
            <a:ln>
              <a:solidFill>
                <a:schemeClr val="tx1"/>
              </a:solidFill>
            </a:ln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6D42A8B1-915C-4D5E-B1F1-322D1A2A9057}" type="parTrans" cxnId="{7CF52C14-8104-4F60-B153-CF2ABEBC2914}">
      <dgm:prSet/>
      <dgm:spPr/>
      <dgm:t>
        <a:bodyPr/>
        <a:lstStyle/>
        <a:p>
          <a:endParaRPr lang="ru-RU"/>
        </a:p>
      </dgm:t>
    </dgm:pt>
    <dgm:pt modelId="{068B72B0-F86E-47E7-A752-B9C0014CF37C}" type="sibTrans" cxnId="{7CF52C14-8104-4F60-B153-CF2ABEBC2914}">
      <dgm:prSet/>
      <dgm:spPr/>
      <dgm:t>
        <a:bodyPr/>
        <a:lstStyle/>
        <a:p>
          <a:endParaRPr lang="ru-RU"/>
        </a:p>
      </dgm:t>
    </dgm:pt>
    <dgm:pt modelId="{DA7F3376-E7A8-4194-8C9D-AFF4D00F3087}">
      <dgm:prSet phldrT="[Текст]" custT="1"/>
      <dgm:spPr>
        <a:solidFill>
          <a:schemeClr val="tx2">
            <a:lumMod val="40000"/>
            <a:lumOff val="60000"/>
          </a:schemeClr>
        </a:solidFill>
        <a:ln w="57150">
          <a:solidFill>
            <a:srgbClr val="0000FF"/>
          </a:solidFill>
        </a:ln>
        <a:scene3d>
          <a:camera prst="orthographicFront"/>
          <a:lightRig rig="threePt" dir="t"/>
        </a:scene3d>
        <a:sp3d>
          <a:bevelB w="127000" h="127000"/>
        </a:sp3d>
      </dgm:spPr>
      <dgm:t>
        <a:bodyPr/>
        <a:lstStyle/>
        <a:p>
          <a:r>
            <a:rPr lang="ru-RU" sz="3600" b="1" dirty="0" smtClean="0">
              <a:ln>
                <a:solidFill>
                  <a:schemeClr val="tx1"/>
                </a:solidFill>
              </a:ln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Педагогический совет</a:t>
          </a:r>
          <a:endParaRPr lang="ru-RU" sz="3600" b="1" dirty="0">
            <a:ln>
              <a:solidFill>
                <a:schemeClr val="tx1"/>
              </a:solidFill>
            </a:ln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78DFBE2E-51AB-48A8-A7BA-9357C277892B}" type="sibTrans" cxnId="{FD3E9C22-0D37-4C42-91A0-0B4B6D43942E}">
      <dgm:prSet/>
      <dgm:spPr/>
      <dgm:t>
        <a:bodyPr/>
        <a:lstStyle/>
        <a:p>
          <a:endParaRPr lang="ru-RU"/>
        </a:p>
      </dgm:t>
    </dgm:pt>
    <dgm:pt modelId="{A62141B0-2200-4FA9-9F7F-CC474AEB7CBD}" type="parTrans" cxnId="{FD3E9C22-0D37-4C42-91A0-0B4B6D43942E}">
      <dgm:prSet/>
      <dgm:spPr/>
      <dgm:t>
        <a:bodyPr/>
        <a:lstStyle/>
        <a:p>
          <a:endParaRPr lang="ru-RU"/>
        </a:p>
      </dgm:t>
    </dgm:pt>
    <dgm:pt modelId="{ACB62724-DE84-4E6E-9CB2-1EE90634D8B0}" type="pres">
      <dgm:prSet presAssocID="{A36FA106-B131-4F7C-BE1E-EE2A5EAB9FF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B3E2B1-83A1-4064-A2DE-3F12A89F4427}" type="pres">
      <dgm:prSet presAssocID="{A36FA106-B131-4F7C-BE1E-EE2A5EAB9FFB}" presName="matrix" presStyleCnt="0"/>
      <dgm:spPr/>
    </dgm:pt>
    <dgm:pt modelId="{B6176AC5-09EC-4E00-ADEE-DD898248D5D6}" type="pres">
      <dgm:prSet presAssocID="{A36FA106-B131-4F7C-BE1E-EE2A5EAB9FFB}" presName="tile1" presStyleLbl="node1" presStyleIdx="0" presStyleCnt="4" custLinFactNeighborX="3361" custLinFactNeighborY="-4879"/>
      <dgm:spPr/>
      <dgm:t>
        <a:bodyPr/>
        <a:lstStyle/>
        <a:p>
          <a:endParaRPr lang="ru-RU"/>
        </a:p>
      </dgm:t>
    </dgm:pt>
    <dgm:pt modelId="{97F814B7-CEDF-4581-9AC3-32791E6BAC12}" type="pres">
      <dgm:prSet presAssocID="{A36FA106-B131-4F7C-BE1E-EE2A5EAB9FF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B74177-7492-4B37-931A-2E97E6CC0AF6}" type="pres">
      <dgm:prSet presAssocID="{A36FA106-B131-4F7C-BE1E-EE2A5EAB9FFB}" presName="tile2" presStyleLbl="node1" presStyleIdx="1" presStyleCnt="4" custLinFactNeighborX="2521" custLinFactNeighborY="-1"/>
      <dgm:spPr/>
      <dgm:t>
        <a:bodyPr/>
        <a:lstStyle/>
        <a:p>
          <a:endParaRPr lang="ru-RU"/>
        </a:p>
      </dgm:t>
    </dgm:pt>
    <dgm:pt modelId="{229131D0-A1EC-414B-AA78-DC2CA93E4D6F}" type="pres">
      <dgm:prSet presAssocID="{A36FA106-B131-4F7C-BE1E-EE2A5EAB9FF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74E52-9C11-4514-A60F-529106B1AC51}" type="pres">
      <dgm:prSet presAssocID="{A36FA106-B131-4F7C-BE1E-EE2A5EAB9FFB}" presName="tile3" presStyleLbl="node1" presStyleIdx="2" presStyleCnt="4" custLinFactNeighborX="2777" custLinFactNeighborY="-3402"/>
      <dgm:spPr/>
      <dgm:t>
        <a:bodyPr/>
        <a:lstStyle/>
        <a:p>
          <a:endParaRPr lang="ru-RU"/>
        </a:p>
      </dgm:t>
    </dgm:pt>
    <dgm:pt modelId="{6D0B96E4-3F32-44C6-9F77-6C3CF0BFD1C7}" type="pres">
      <dgm:prSet presAssocID="{A36FA106-B131-4F7C-BE1E-EE2A5EAB9FF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C62137-3DED-41AE-97CA-5BB431D633DC}" type="pres">
      <dgm:prSet presAssocID="{A36FA106-B131-4F7C-BE1E-EE2A5EAB9FFB}" presName="tile4" presStyleLbl="node1" presStyleIdx="3" presStyleCnt="4" custLinFactNeighborX="2521" custLinFactNeighborY="-2439"/>
      <dgm:spPr/>
      <dgm:t>
        <a:bodyPr/>
        <a:lstStyle/>
        <a:p>
          <a:endParaRPr lang="ru-RU"/>
        </a:p>
      </dgm:t>
    </dgm:pt>
    <dgm:pt modelId="{96EE271C-57E9-4C77-B200-C304342418C0}" type="pres">
      <dgm:prSet presAssocID="{A36FA106-B131-4F7C-BE1E-EE2A5EAB9FF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B26B5E-8D6B-4A78-BC5A-9FB73C0727F2}" type="pres">
      <dgm:prSet presAssocID="{A36FA106-B131-4F7C-BE1E-EE2A5EAB9FFB}" presName="centerTile" presStyleLbl="fgShp" presStyleIdx="0" presStyleCnt="1" custScaleX="148844" custScaleY="125254" custLinFactNeighborX="6134" custLinFactNeighborY="-1054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19BE20D3-D00F-4E38-B7DF-F40263D75DA9}" type="presOf" srcId="{2F3C2A9B-4803-43E7-9761-3825C8BBC5C0}" destId="{6D0B96E4-3F32-44C6-9F77-6C3CF0BFD1C7}" srcOrd="1" destOrd="0" presId="urn:microsoft.com/office/officeart/2005/8/layout/matrix1"/>
    <dgm:cxn modelId="{7CF52C14-8104-4F60-B153-CF2ABEBC2914}" srcId="{FB36E1B1-2C1D-457C-A748-26D5B9FB5C80}" destId="{95328BF4-3AB5-4675-916C-BC220AD553AC}" srcOrd="3" destOrd="0" parTransId="{6D42A8B1-915C-4D5E-B1F1-322D1A2A9057}" sibTransId="{068B72B0-F86E-47E7-A752-B9C0014CF37C}"/>
    <dgm:cxn modelId="{FD3E9C22-0D37-4C42-91A0-0B4B6D43942E}" srcId="{FB36E1B1-2C1D-457C-A748-26D5B9FB5C80}" destId="{DA7F3376-E7A8-4194-8C9D-AFF4D00F3087}" srcOrd="0" destOrd="0" parTransId="{A62141B0-2200-4FA9-9F7F-CC474AEB7CBD}" sibTransId="{78DFBE2E-51AB-48A8-A7BA-9357C277892B}"/>
    <dgm:cxn modelId="{F986091E-CCA9-4D51-80EE-FEFED56C3025}" srcId="{A36FA106-B131-4F7C-BE1E-EE2A5EAB9FFB}" destId="{FB36E1B1-2C1D-457C-A748-26D5B9FB5C80}" srcOrd="0" destOrd="0" parTransId="{04CBF9A7-AE7E-46ED-BA77-7B4998BC0CCB}" sibTransId="{3C44AE52-DF64-4DC3-9AB4-0867A71C9F8D}"/>
    <dgm:cxn modelId="{BF935D08-30B6-46A6-B89F-214A0C74B9A3}" type="presOf" srcId="{A36FA106-B131-4F7C-BE1E-EE2A5EAB9FFB}" destId="{ACB62724-DE84-4E6E-9CB2-1EE90634D8B0}" srcOrd="0" destOrd="0" presId="urn:microsoft.com/office/officeart/2005/8/layout/matrix1"/>
    <dgm:cxn modelId="{3AE8E1E7-2C49-4949-9487-8D86195A43F0}" type="presOf" srcId="{95328BF4-3AB5-4675-916C-BC220AD553AC}" destId="{96EE271C-57E9-4C77-B200-C304342418C0}" srcOrd="1" destOrd="0" presId="urn:microsoft.com/office/officeart/2005/8/layout/matrix1"/>
    <dgm:cxn modelId="{AD0E3C17-1558-40D0-8938-08A7B86D12C5}" type="presOf" srcId="{F3A0A5A7-E59A-470B-8383-85C7FDEEBB7D}" destId="{229131D0-A1EC-414B-AA78-DC2CA93E4D6F}" srcOrd="1" destOrd="0" presId="urn:microsoft.com/office/officeart/2005/8/layout/matrix1"/>
    <dgm:cxn modelId="{A2A776DB-0E28-40E0-9E4F-0C1DD825DE71}" type="presOf" srcId="{2F3C2A9B-4803-43E7-9761-3825C8BBC5C0}" destId="{61874E52-9C11-4514-A60F-529106B1AC51}" srcOrd="0" destOrd="0" presId="urn:microsoft.com/office/officeart/2005/8/layout/matrix1"/>
    <dgm:cxn modelId="{1635047C-76C6-4963-9A13-17F46993044F}" type="presOf" srcId="{F3A0A5A7-E59A-470B-8383-85C7FDEEBB7D}" destId="{51B74177-7492-4B37-931A-2E97E6CC0AF6}" srcOrd="0" destOrd="0" presId="urn:microsoft.com/office/officeart/2005/8/layout/matrix1"/>
    <dgm:cxn modelId="{D70E1D9D-26AA-4C92-B7BB-6C0CE2C015DF}" type="presOf" srcId="{DA7F3376-E7A8-4194-8C9D-AFF4D00F3087}" destId="{97F814B7-CEDF-4581-9AC3-32791E6BAC12}" srcOrd="1" destOrd="0" presId="urn:microsoft.com/office/officeart/2005/8/layout/matrix1"/>
    <dgm:cxn modelId="{D3FD1C33-8B96-40C5-8817-AB40550F2A8C}" type="presOf" srcId="{95328BF4-3AB5-4675-916C-BC220AD553AC}" destId="{B9C62137-3DED-41AE-97CA-5BB431D633DC}" srcOrd="0" destOrd="0" presId="urn:microsoft.com/office/officeart/2005/8/layout/matrix1"/>
    <dgm:cxn modelId="{66E5AA90-A9DE-4313-A854-105E81E56148}" type="presOf" srcId="{DA7F3376-E7A8-4194-8C9D-AFF4D00F3087}" destId="{B6176AC5-09EC-4E00-ADEE-DD898248D5D6}" srcOrd="0" destOrd="0" presId="urn:microsoft.com/office/officeart/2005/8/layout/matrix1"/>
    <dgm:cxn modelId="{70BB6BEB-4083-4612-978C-58406C01C316}" srcId="{FB36E1B1-2C1D-457C-A748-26D5B9FB5C80}" destId="{F3A0A5A7-E59A-470B-8383-85C7FDEEBB7D}" srcOrd="1" destOrd="0" parTransId="{F3E262A1-5516-4F30-B9CF-ECCB60D4BC8E}" sibTransId="{ECA8F439-7D60-449B-A7C4-6524EF8AA340}"/>
    <dgm:cxn modelId="{2B4C47C1-4833-455F-83A6-D7C86484C72C}" srcId="{FB36E1B1-2C1D-457C-A748-26D5B9FB5C80}" destId="{2F3C2A9B-4803-43E7-9761-3825C8BBC5C0}" srcOrd="2" destOrd="0" parTransId="{5F540C9F-C48A-44A7-8DEB-ED2CECFD3ED4}" sibTransId="{2AE82B2B-449E-40F8-89D9-F381133C484C}"/>
    <dgm:cxn modelId="{42E694BA-2E28-4340-BC68-AE623F71690C}" type="presOf" srcId="{FB36E1B1-2C1D-457C-A748-26D5B9FB5C80}" destId="{30B26B5E-8D6B-4A78-BC5A-9FB73C0727F2}" srcOrd="0" destOrd="0" presId="urn:microsoft.com/office/officeart/2005/8/layout/matrix1"/>
    <dgm:cxn modelId="{170C1034-6326-4616-AE76-27249F75E2EB}" type="presParOf" srcId="{ACB62724-DE84-4E6E-9CB2-1EE90634D8B0}" destId="{B8B3E2B1-83A1-4064-A2DE-3F12A89F4427}" srcOrd="0" destOrd="0" presId="urn:microsoft.com/office/officeart/2005/8/layout/matrix1"/>
    <dgm:cxn modelId="{E2D6E9CB-2E28-407C-B73F-9D5EC1849676}" type="presParOf" srcId="{B8B3E2B1-83A1-4064-A2DE-3F12A89F4427}" destId="{B6176AC5-09EC-4E00-ADEE-DD898248D5D6}" srcOrd="0" destOrd="0" presId="urn:microsoft.com/office/officeart/2005/8/layout/matrix1"/>
    <dgm:cxn modelId="{7EAA5B25-2426-43CA-915F-7C6621BAB232}" type="presParOf" srcId="{B8B3E2B1-83A1-4064-A2DE-3F12A89F4427}" destId="{97F814B7-CEDF-4581-9AC3-32791E6BAC12}" srcOrd="1" destOrd="0" presId="urn:microsoft.com/office/officeart/2005/8/layout/matrix1"/>
    <dgm:cxn modelId="{F3EBA798-E3BB-4729-BD8C-00D7D6477D39}" type="presParOf" srcId="{B8B3E2B1-83A1-4064-A2DE-3F12A89F4427}" destId="{51B74177-7492-4B37-931A-2E97E6CC0AF6}" srcOrd="2" destOrd="0" presId="urn:microsoft.com/office/officeart/2005/8/layout/matrix1"/>
    <dgm:cxn modelId="{9F7C0E53-6C6B-45B2-9B93-95C2D1FE88FC}" type="presParOf" srcId="{B8B3E2B1-83A1-4064-A2DE-3F12A89F4427}" destId="{229131D0-A1EC-414B-AA78-DC2CA93E4D6F}" srcOrd="3" destOrd="0" presId="urn:microsoft.com/office/officeart/2005/8/layout/matrix1"/>
    <dgm:cxn modelId="{1C3A5BDF-4FC2-47DB-A54B-B7ACD6339AD0}" type="presParOf" srcId="{B8B3E2B1-83A1-4064-A2DE-3F12A89F4427}" destId="{61874E52-9C11-4514-A60F-529106B1AC51}" srcOrd="4" destOrd="0" presId="urn:microsoft.com/office/officeart/2005/8/layout/matrix1"/>
    <dgm:cxn modelId="{1A9BA862-AA31-415A-B648-9AF630F808B1}" type="presParOf" srcId="{B8B3E2B1-83A1-4064-A2DE-3F12A89F4427}" destId="{6D0B96E4-3F32-44C6-9F77-6C3CF0BFD1C7}" srcOrd="5" destOrd="0" presId="urn:microsoft.com/office/officeart/2005/8/layout/matrix1"/>
    <dgm:cxn modelId="{4D2594E9-30AC-47BA-8690-530410D35CD8}" type="presParOf" srcId="{B8B3E2B1-83A1-4064-A2DE-3F12A89F4427}" destId="{B9C62137-3DED-41AE-97CA-5BB431D633DC}" srcOrd="6" destOrd="0" presId="urn:microsoft.com/office/officeart/2005/8/layout/matrix1"/>
    <dgm:cxn modelId="{57BF381C-23C7-41B1-9061-96C2E2BEC732}" type="presParOf" srcId="{B8B3E2B1-83A1-4064-A2DE-3F12A89F4427}" destId="{96EE271C-57E9-4C77-B200-C304342418C0}" srcOrd="7" destOrd="0" presId="urn:microsoft.com/office/officeart/2005/8/layout/matrix1"/>
    <dgm:cxn modelId="{69C54A3B-7FCD-4B05-9304-409F7E1B8E89}" type="presParOf" srcId="{ACB62724-DE84-4E6E-9CB2-1EE90634D8B0}" destId="{30B26B5E-8D6B-4A78-BC5A-9FB73C0727F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49BF0A-3DE8-429F-8098-B228221B3AAE}" type="doc">
      <dgm:prSet loTypeId="urn:microsoft.com/office/officeart/2005/8/layout/matrix1" loCatId="matrix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D1C7EA-4FE0-4B74-8AFB-0254EC7E95A8}">
      <dgm:prSet phldrT="[Текст]"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2800" b="1" dirty="0" smtClean="0">
              <a:ln>
                <a:solidFill>
                  <a:schemeClr val="bg2">
                    <a:lumMod val="10000"/>
                  </a:schemeClr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Младший и средний возраст.</a:t>
          </a:r>
          <a:endParaRPr lang="ru-RU" sz="2800" b="1" dirty="0">
            <a:ln>
              <a:solidFill>
                <a:schemeClr val="bg2">
                  <a:lumMod val="10000"/>
                </a:schemeClr>
              </a:solidFill>
            </a:ln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39125F-7CB2-474C-BAC7-A28D75237BBD}" type="parTrans" cxnId="{052FCAFE-82ED-4079-A2CE-65D7FA7C50BF}">
      <dgm:prSet/>
      <dgm:spPr/>
      <dgm:t>
        <a:bodyPr/>
        <a:lstStyle/>
        <a:p>
          <a:endParaRPr lang="ru-RU"/>
        </a:p>
      </dgm:t>
    </dgm:pt>
    <dgm:pt modelId="{1BFA4CCF-A914-4AB3-A56F-F6B06D25A92E}" type="sibTrans" cxnId="{052FCAFE-82ED-4079-A2CE-65D7FA7C50BF}">
      <dgm:prSet/>
      <dgm:spPr/>
      <dgm:t>
        <a:bodyPr/>
        <a:lstStyle/>
        <a:p>
          <a:endParaRPr lang="ru-RU"/>
        </a:p>
      </dgm:t>
    </dgm:pt>
    <dgm:pt modelId="{B3281A91-0788-4242-B90F-DD3CEC18F1CB}">
      <dgm:prSet phldrT="[Текст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1"/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ru-RU" sz="3200" b="1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«Казаки и казачата.»</a:t>
          </a:r>
          <a:endParaRPr lang="ru-RU" sz="3200" b="1" dirty="0">
            <a:ln>
              <a:solidFill>
                <a:schemeClr val="bg2">
                  <a:lumMod val="25000"/>
                </a:schemeClr>
              </a:solidFill>
            </a:ln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6991FA-7A6A-4A39-8681-A5B2B7F47452}" type="parTrans" cxnId="{486F3B51-F70B-49A2-99E1-E922413CD6F6}">
      <dgm:prSet/>
      <dgm:spPr/>
      <dgm:t>
        <a:bodyPr/>
        <a:lstStyle/>
        <a:p>
          <a:endParaRPr lang="ru-RU"/>
        </a:p>
      </dgm:t>
    </dgm:pt>
    <dgm:pt modelId="{1228EFC7-3850-46D4-AB09-95367196DDA2}" type="sibTrans" cxnId="{486F3B51-F70B-49A2-99E1-E922413CD6F6}">
      <dgm:prSet/>
      <dgm:spPr/>
      <dgm:t>
        <a:bodyPr/>
        <a:lstStyle/>
        <a:p>
          <a:endParaRPr lang="ru-RU"/>
        </a:p>
      </dgm:t>
    </dgm:pt>
    <dgm:pt modelId="{A2C65034-9CF4-43FB-958F-F969574C0151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3200" b="1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«Краски и литература Тихого Дона.»</a:t>
          </a:r>
          <a:endParaRPr lang="ru-RU" sz="3200" b="1" dirty="0">
            <a:ln>
              <a:solidFill>
                <a:schemeClr val="tx2">
                  <a:lumMod val="50000"/>
                </a:schemeClr>
              </a:solidFill>
            </a:ln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3EF90F-C0FF-4449-9960-DD8271FE6128}" type="parTrans" cxnId="{7B186BDD-33CC-4729-AF1D-C8A7CF71935D}">
      <dgm:prSet/>
      <dgm:spPr/>
      <dgm:t>
        <a:bodyPr/>
        <a:lstStyle/>
        <a:p>
          <a:endParaRPr lang="ru-RU"/>
        </a:p>
      </dgm:t>
    </dgm:pt>
    <dgm:pt modelId="{8C1089C5-3BDB-4956-A598-F867E87CE572}" type="sibTrans" cxnId="{7B186BDD-33CC-4729-AF1D-C8A7CF71935D}">
      <dgm:prSet/>
      <dgm:spPr/>
      <dgm:t>
        <a:bodyPr/>
        <a:lstStyle/>
        <a:p>
          <a:endParaRPr lang="ru-RU"/>
        </a:p>
      </dgm:t>
    </dgm:pt>
    <dgm:pt modelId="{B2EFFBD6-9801-4BC8-8AB7-3D1FD3163AA3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3200" b="1" dirty="0" smtClean="0">
              <a:ln>
                <a:solidFill>
                  <a:schemeClr val="bg2">
                    <a:lumMod val="10000"/>
                  </a:schemeClr>
                </a:solidFill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«Архитектура моего дома.»</a:t>
          </a:r>
          <a:endParaRPr lang="ru-RU" sz="3200" b="1" dirty="0">
            <a:ln>
              <a:solidFill>
                <a:schemeClr val="bg2">
                  <a:lumMod val="10000"/>
                </a:schemeClr>
              </a:solidFill>
            </a:ln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97569A-E70D-46D8-8F65-2BE76C16727D}" type="parTrans" cxnId="{A8AEEF36-7BC5-4ECD-853C-03F7F7129672}">
      <dgm:prSet/>
      <dgm:spPr/>
      <dgm:t>
        <a:bodyPr/>
        <a:lstStyle/>
        <a:p>
          <a:endParaRPr lang="ru-RU"/>
        </a:p>
      </dgm:t>
    </dgm:pt>
    <dgm:pt modelId="{C3BEA5BE-2243-4E90-9005-5559E9CF7D35}" type="sibTrans" cxnId="{A8AEEF36-7BC5-4ECD-853C-03F7F7129672}">
      <dgm:prSet/>
      <dgm:spPr/>
      <dgm:t>
        <a:bodyPr/>
        <a:lstStyle/>
        <a:p>
          <a:endParaRPr lang="ru-RU"/>
        </a:p>
      </dgm:t>
    </dgm:pt>
    <dgm:pt modelId="{034F82E1-83AE-430E-83D8-98428A3A8BB0}">
      <dgm:prSet phldrT="[Текст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3200" b="1" dirty="0" smtClean="0">
              <a:ln>
                <a:solidFill>
                  <a:schemeClr val="bg2">
                    <a:lumMod val="10000"/>
                  </a:schemeClr>
                </a:solidFill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2800" b="1" dirty="0" smtClean="0">
              <a:ln>
                <a:solidFill>
                  <a:schemeClr val="bg2">
                    <a:lumMod val="10000"/>
                  </a:schemeClr>
                </a:solidFill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Народные праздники и традиции Донского края.»</a:t>
          </a:r>
          <a:endParaRPr lang="ru-RU" sz="2800" b="1" dirty="0">
            <a:ln>
              <a:solidFill>
                <a:schemeClr val="bg2">
                  <a:lumMod val="10000"/>
                </a:schemeClr>
              </a:solidFill>
            </a:ln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314062-4673-4883-AC0E-5A8BCF652868}" type="parTrans" cxnId="{39947DB8-13D7-4357-8ACE-82DF05BF4C4A}">
      <dgm:prSet/>
      <dgm:spPr/>
      <dgm:t>
        <a:bodyPr/>
        <a:lstStyle/>
        <a:p>
          <a:endParaRPr lang="ru-RU"/>
        </a:p>
      </dgm:t>
    </dgm:pt>
    <dgm:pt modelId="{C37D577C-1DF2-47DD-996C-7DB47409BD18}" type="sibTrans" cxnId="{39947DB8-13D7-4357-8ACE-82DF05BF4C4A}">
      <dgm:prSet/>
      <dgm:spPr/>
      <dgm:t>
        <a:bodyPr/>
        <a:lstStyle/>
        <a:p>
          <a:endParaRPr lang="ru-RU"/>
        </a:p>
      </dgm:t>
    </dgm:pt>
    <dgm:pt modelId="{4659A9FC-434F-4969-8FBB-D886CDC9096E}" type="pres">
      <dgm:prSet presAssocID="{3F49BF0A-3DE8-429F-8098-B228221B3AA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89A8B1-50DD-408E-BDE7-4BC26CBC8E70}" type="pres">
      <dgm:prSet presAssocID="{3F49BF0A-3DE8-429F-8098-B228221B3AAE}" presName="matrix" presStyleCnt="0"/>
      <dgm:spPr/>
    </dgm:pt>
    <dgm:pt modelId="{CEF67954-D889-43FA-A235-2FF230860C1D}" type="pres">
      <dgm:prSet presAssocID="{3F49BF0A-3DE8-429F-8098-B228221B3AAE}" presName="tile1" presStyleLbl="node1" presStyleIdx="0" presStyleCnt="4" custScaleX="131491" custScaleY="115338" custLinFactNeighborX="776" custLinFactNeighborY="339"/>
      <dgm:spPr/>
      <dgm:t>
        <a:bodyPr/>
        <a:lstStyle/>
        <a:p>
          <a:endParaRPr lang="ru-RU"/>
        </a:p>
      </dgm:t>
    </dgm:pt>
    <dgm:pt modelId="{2D902E81-4335-4C38-A77A-7C92EA1DB4C6}" type="pres">
      <dgm:prSet presAssocID="{3F49BF0A-3DE8-429F-8098-B228221B3AA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11059A-938B-43B2-80B6-3FFC15521BFE}" type="pres">
      <dgm:prSet presAssocID="{3F49BF0A-3DE8-429F-8098-B228221B3AAE}" presName="tile2" presStyleLbl="node1" presStyleIdx="1" presStyleCnt="4" custScaleX="104735" custScaleY="115920" custLinFactNeighborY="776"/>
      <dgm:spPr/>
      <dgm:t>
        <a:bodyPr/>
        <a:lstStyle/>
        <a:p>
          <a:endParaRPr lang="ru-RU"/>
        </a:p>
      </dgm:t>
    </dgm:pt>
    <dgm:pt modelId="{91FBF948-F493-4C51-9AB8-8DB92884D78B}" type="pres">
      <dgm:prSet presAssocID="{3F49BF0A-3DE8-429F-8098-B228221B3AA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005437-654F-457A-8FF1-900CE899367C}" type="pres">
      <dgm:prSet presAssocID="{3F49BF0A-3DE8-429F-8098-B228221B3AAE}" presName="tile3" presStyleLbl="node1" presStyleIdx="2" presStyleCnt="4" custScaleX="131522" custScaleY="125633" custLinFactNeighborX="391" custLinFactNeighborY="-2377"/>
      <dgm:spPr/>
      <dgm:t>
        <a:bodyPr/>
        <a:lstStyle/>
        <a:p>
          <a:endParaRPr lang="ru-RU"/>
        </a:p>
      </dgm:t>
    </dgm:pt>
    <dgm:pt modelId="{3BB6E392-8FAE-464B-A501-9A298A742ECD}" type="pres">
      <dgm:prSet presAssocID="{3F49BF0A-3DE8-429F-8098-B228221B3AA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BC2E34-9754-47C9-8947-10759EFC415F}" type="pres">
      <dgm:prSet presAssocID="{3F49BF0A-3DE8-429F-8098-B228221B3AAE}" presName="tile4" presStyleLbl="node1" presStyleIdx="3" presStyleCnt="4" custScaleX="104735" custScaleY="126021"/>
      <dgm:spPr/>
      <dgm:t>
        <a:bodyPr/>
        <a:lstStyle/>
        <a:p>
          <a:endParaRPr lang="ru-RU"/>
        </a:p>
      </dgm:t>
    </dgm:pt>
    <dgm:pt modelId="{223A30A6-F076-4E57-A950-4BB7F98E0EEE}" type="pres">
      <dgm:prSet presAssocID="{3F49BF0A-3DE8-429F-8098-B228221B3AA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6A7FE4-AA95-41CD-BE0B-7BD65A25F781}" type="pres">
      <dgm:prSet presAssocID="{3F49BF0A-3DE8-429F-8098-B228221B3AAE}" presName="centerTile" presStyleLbl="fgShp" presStyleIdx="0" presStyleCnt="1" custScaleX="125998" custScaleY="113398" custLinFactNeighborX="-7875" custLinFactNeighborY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7B186BDD-33CC-4729-AF1D-C8A7CF71935D}" srcId="{19D1C7EA-4FE0-4B74-8AFB-0254EC7E95A8}" destId="{A2C65034-9CF4-43FB-958F-F969574C0151}" srcOrd="1" destOrd="0" parTransId="{963EF90F-C0FF-4449-9960-DD8271FE6128}" sibTransId="{8C1089C5-3BDB-4956-A598-F867E87CE572}"/>
    <dgm:cxn modelId="{052FCAFE-82ED-4079-A2CE-65D7FA7C50BF}" srcId="{3F49BF0A-3DE8-429F-8098-B228221B3AAE}" destId="{19D1C7EA-4FE0-4B74-8AFB-0254EC7E95A8}" srcOrd="0" destOrd="0" parTransId="{7539125F-7CB2-474C-BAC7-A28D75237BBD}" sibTransId="{1BFA4CCF-A914-4AB3-A56F-F6B06D25A92E}"/>
    <dgm:cxn modelId="{8017793F-6BA7-4710-A577-3823B1AEA847}" type="presOf" srcId="{A2C65034-9CF4-43FB-958F-F969574C0151}" destId="{91FBF948-F493-4C51-9AB8-8DB92884D78B}" srcOrd="1" destOrd="0" presId="urn:microsoft.com/office/officeart/2005/8/layout/matrix1"/>
    <dgm:cxn modelId="{39947DB8-13D7-4357-8ACE-82DF05BF4C4A}" srcId="{19D1C7EA-4FE0-4B74-8AFB-0254EC7E95A8}" destId="{034F82E1-83AE-430E-83D8-98428A3A8BB0}" srcOrd="3" destOrd="0" parTransId="{67314062-4673-4883-AC0E-5A8BCF652868}" sibTransId="{C37D577C-1DF2-47DD-996C-7DB47409BD18}"/>
    <dgm:cxn modelId="{486F3B51-F70B-49A2-99E1-E922413CD6F6}" srcId="{19D1C7EA-4FE0-4B74-8AFB-0254EC7E95A8}" destId="{B3281A91-0788-4242-B90F-DD3CEC18F1CB}" srcOrd="0" destOrd="0" parTransId="{F86991FA-7A6A-4A39-8681-A5B2B7F47452}" sibTransId="{1228EFC7-3850-46D4-AB09-95367196DDA2}"/>
    <dgm:cxn modelId="{D61DB61B-03FD-4CB3-9B6F-D2EA7A8B5F05}" type="presOf" srcId="{B3281A91-0788-4242-B90F-DD3CEC18F1CB}" destId="{CEF67954-D889-43FA-A235-2FF230860C1D}" srcOrd="0" destOrd="0" presId="urn:microsoft.com/office/officeart/2005/8/layout/matrix1"/>
    <dgm:cxn modelId="{1726708A-3BC3-4A03-B864-765B6B9A88EA}" type="presOf" srcId="{3F49BF0A-3DE8-429F-8098-B228221B3AAE}" destId="{4659A9FC-434F-4969-8FBB-D886CDC9096E}" srcOrd="0" destOrd="0" presId="urn:microsoft.com/office/officeart/2005/8/layout/matrix1"/>
    <dgm:cxn modelId="{049721B7-6550-4BC9-AFD2-1AD68325DFCA}" type="presOf" srcId="{A2C65034-9CF4-43FB-958F-F969574C0151}" destId="{0711059A-938B-43B2-80B6-3FFC15521BFE}" srcOrd="0" destOrd="0" presId="urn:microsoft.com/office/officeart/2005/8/layout/matrix1"/>
    <dgm:cxn modelId="{BBFB1396-9C46-4584-9AC7-3FD9C742196B}" type="presOf" srcId="{19D1C7EA-4FE0-4B74-8AFB-0254EC7E95A8}" destId="{DC6A7FE4-AA95-41CD-BE0B-7BD65A25F781}" srcOrd="0" destOrd="0" presId="urn:microsoft.com/office/officeart/2005/8/layout/matrix1"/>
    <dgm:cxn modelId="{5EAB48AD-5ACF-4E49-A171-AFCCB37D21A5}" type="presOf" srcId="{B3281A91-0788-4242-B90F-DD3CEC18F1CB}" destId="{2D902E81-4335-4C38-A77A-7C92EA1DB4C6}" srcOrd="1" destOrd="0" presId="urn:microsoft.com/office/officeart/2005/8/layout/matrix1"/>
    <dgm:cxn modelId="{A8AEEF36-7BC5-4ECD-853C-03F7F7129672}" srcId="{19D1C7EA-4FE0-4B74-8AFB-0254EC7E95A8}" destId="{B2EFFBD6-9801-4BC8-8AB7-3D1FD3163AA3}" srcOrd="2" destOrd="0" parTransId="{1C97569A-E70D-46D8-8F65-2BE76C16727D}" sibTransId="{C3BEA5BE-2243-4E90-9005-5559E9CF7D35}"/>
    <dgm:cxn modelId="{9BE22B15-6B59-43A6-A9B1-C8A8EA736DA8}" type="presOf" srcId="{034F82E1-83AE-430E-83D8-98428A3A8BB0}" destId="{93BC2E34-9754-47C9-8947-10759EFC415F}" srcOrd="0" destOrd="0" presId="urn:microsoft.com/office/officeart/2005/8/layout/matrix1"/>
    <dgm:cxn modelId="{684DBE7C-44F2-4D97-B494-8C08A5A25087}" type="presOf" srcId="{B2EFFBD6-9801-4BC8-8AB7-3D1FD3163AA3}" destId="{09005437-654F-457A-8FF1-900CE899367C}" srcOrd="0" destOrd="0" presId="urn:microsoft.com/office/officeart/2005/8/layout/matrix1"/>
    <dgm:cxn modelId="{F9FE593E-47C1-4B85-BBBB-A1E05009AF86}" type="presOf" srcId="{034F82E1-83AE-430E-83D8-98428A3A8BB0}" destId="{223A30A6-F076-4E57-A950-4BB7F98E0EEE}" srcOrd="1" destOrd="0" presId="urn:microsoft.com/office/officeart/2005/8/layout/matrix1"/>
    <dgm:cxn modelId="{CAC9DF12-F750-4C85-A6A0-A80D5A8323B0}" type="presOf" srcId="{B2EFFBD6-9801-4BC8-8AB7-3D1FD3163AA3}" destId="{3BB6E392-8FAE-464B-A501-9A298A742ECD}" srcOrd="1" destOrd="0" presId="urn:microsoft.com/office/officeart/2005/8/layout/matrix1"/>
    <dgm:cxn modelId="{02A51E0B-E36E-43A4-95CE-5913A03436A3}" type="presParOf" srcId="{4659A9FC-434F-4969-8FBB-D886CDC9096E}" destId="{FD89A8B1-50DD-408E-BDE7-4BC26CBC8E70}" srcOrd="0" destOrd="0" presId="urn:microsoft.com/office/officeart/2005/8/layout/matrix1"/>
    <dgm:cxn modelId="{8212691F-3251-4DED-8195-DB64F58E5F2F}" type="presParOf" srcId="{FD89A8B1-50DD-408E-BDE7-4BC26CBC8E70}" destId="{CEF67954-D889-43FA-A235-2FF230860C1D}" srcOrd="0" destOrd="0" presId="urn:microsoft.com/office/officeart/2005/8/layout/matrix1"/>
    <dgm:cxn modelId="{4CFFE658-986A-4ED3-BD49-5D255E6426E2}" type="presParOf" srcId="{FD89A8B1-50DD-408E-BDE7-4BC26CBC8E70}" destId="{2D902E81-4335-4C38-A77A-7C92EA1DB4C6}" srcOrd="1" destOrd="0" presId="urn:microsoft.com/office/officeart/2005/8/layout/matrix1"/>
    <dgm:cxn modelId="{38253820-9FB0-40AF-87E1-B44086F3CEB5}" type="presParOf" srcId="{FD89A8B1-50DD-408E-BDE7-4BC26CBC8E70}" destId="{0711059A-938B-43B2-80B6-3FFC15521BFE}" srcOrd="2" destOrd="0" presId="urn:microsoft.com/office/officeart/2005/8/layout/matrix1"/>
    <dgm:cxn modelId="{46BB62A1-4C6F-4E4B-A751-E697DF7E111D}" type="presParOf" srcId="{FD89A8B1-50DD-408E-BDE7-4BC26CBC8E70}" destId="{91FBF948-F493-4C51-9AB8-8DB92884D78B}" srcOrd="3" destOrd="0" presId="urn:microsoft.com/office/officeart/2005/8/layout/matrix1"/>
    <dgm:cxn modelId="{11E7AA77-82A5-494C-9ACD-1EAD709BB5E0}" type="presParOf" srcId="{FD89A8B1-50DD-408E-BDE7-4BC26CBC8E70}" destId="{09005437-654F-457A-8FF1-900CE899367C}" srcOrd="4" destOrd="0" presId="urn:microsoft.com/office/officeart/2005/8/layout/matrix1"/>
    <dgm:cxn modelId="{92A19851-E809-4BE2-AA45-645661700BC5}" type="presParOf" srcId="{FD89A8B1-50DD-408E-BDE7-4BC26CBC8E70}" destId="{3BB6E392-8FAE-464B-A501-9A298A742ECD}" srcOrd="5" destOrd="0" presId="urn:microsoft.com/office/officeart/2005/8/layout/matrix1"/>
    <dgm:cxn modelId="{1AD3DC72-E8A8-4079-AEC8-0204C6C017A9}" type="presParOf" srcId="{FD89A8B1-50DD-408E-BDE7-4BC26CBC8E70}" destId="{93BC2E34-9754-47C9-8947-10759EFC415F}" srcOrd="6" destOrd="0" presId="urn:microsoft.com/office/officeart/2005/8/layout/matrix1"/>
    <dgm:cxn modelId="{0D24155E-C756-4340-A829-015F5DA4D615}" type="presParOf" srcId="{FD89A8B1-50DD-408E-BDE7-4BC26CBC8E70}" destId="{223A30A6-F076-4E57-A950-4BB7F98E0EEE}" srcOrd="7" destOrd="0" presId="urn:microsoft.com/office/officeart/2005/8/layout/matrix1"/>
    <dgm:cxn modelId="{EB430929-7346-43F1-BE55-E86398D9DAE2}" type="presParOf" srcId="{4659A9FC-434F-4969-8FBB-D886CDC9096E}" destId="{DC6A7FE4-AA95-41CD-BE0B-7BD65A25F78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3B607A-C638-40EF-9EA9-C55B5026A40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512D5F-FDB6-44E9-8CAB-175A6221DD83}">
      <dgm:prSet phldrT="[Текст]"/>
      <dgm:spPr>
        <a:solidFill>
          <a:schemeClr val="accent3">
            <a:lumMod val="60000"/>
            <a:lumOff val="40000"/>
          </a:schemeClr>
        </a:solidFill>
        <a:ln>
          <a:solidFill>
            <a:srgbClr val="006600"/>
          </a:solidFill>
        </a:ln>
      </dgm:spPr>
      <dgm:t>
        <a:bodyPr/>
        <a:lstStyle/>
        <a:p>
          <a:endParaRPr lang="ru-RU" dirty="0">
            <a:ln>
              <a:solidFill>
                <a:schemeClr val="accent3">
                  <a:lumMod val="50000"/>
                </a:schemeClr>
              </a:solidFill>
            </a:ln>
          </a:endParaRPr>
        </a:p>
      </dgm:t>
    </dgm:pt>
    <dgm:pt modelId="{B0E67A82-229A-4859-9884-706CCBF8C587}" type="parTrans" cxnId="{545DA78B-AACD-4911-AE9E-9A1FFD6EE1DB}">
      <dgm:prSet/>
      <dgm:spPr/>
      <dgm:t>
        <a:bodyPr/>
        <a:lstStyle/>
        <a:p>
          <a:endParaRPr lang="ru-RU"/>
        </a:p>
      </dgm:t>
    </dgm:pt>
    <dgm:pt modelId="{6A63788C-31C0-4109-B97F-CC643205078B}" type="sibTrans" cxnId="{545DA78B-AACD-4911-AE9E-9A1FFD6EE1DB}">
      <dgm:prSet/>
      <dgm:spPr>
        <a:solidFill>
          <a:schemeClr val="accent3">
            <a:lumMod val="50000"/>
            <a:alpha val="90000"/>
          </a:schemeClr>
        </a:solidFill>
        <a:ln>
          <a:solidFill>
            <a:schemeClr val="bg2">
              <a:lumMod val="10000"/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C325A22C-9566-40E6-8D94-4C1D8356B8A5}">
      <dgm:prSet phldrT="[Текст]"/>
      <dgm:spPr>
        <a:solidFill>
          <a:schemeClr val="accent3">
            <a:lumMod val="60000"/>
            <a:lumOff val="40000"/>
          </a:schemeClr>
        </a:solidFill>
        <a:ln>
          <a:solidFill>
            <a:srgbClr val="006600"/>
          </a:solidFill>
        </a:ln>
      </dgm:spPr>
      <dgm:t>
        <a:bodyPr/>
        <a:lstStyle/>
        <a:p>
          <a:endParaRPr lang="ru-RU" dirty="0"/>
        </a:p>
      </dgm:t>
    </dgm:pt>
    <dgm:pt modelId="{FA3D1B0A-B4F5-4692-8194-0CB3CCE7F3C1}" type="parTrans" cxnId="{AA9E84B7-3339-46B3-94DA-90BE8BC9FDF9}">
      <dgm:prSet/>
      <dgm:spPr/>
      <dgm:t>
        <a:bodyPr/>
        <a:lstStyle/>
        <a:p>
          <a:endParaRPr lang="ru-RU"/>
        </a:p>
      </dgm:t>
    </dgm:pt>
    <dgm:pt modelId="{A9DA7305-0EDF-4197-9575-D56A8D137998}" type="sibTrans" cxnId="{AA9E84B7-3339-46B3-94DA-90BE8BC9FDF9}">
      <dgm:prSet/>
      <dgm:spPr>
        <a:solidFill>
          <a:schemeClr val="accent3">
            <a:lumMod val="50000"/>
            <a:alpha val="90000"/>
          </a:schemeClr>
        </a:solidFill>
        <a:ln>
          <a:solidFill>
            <a:schemeClr val="bg2">
              <a:lumMod val="10000"/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0C2F1BAC-E910-4F20-A4FF-41AE30B34383}">
      <dgm:prSet phldrT="[Текст]"/>
      <dgm:spPr>
        <a:solidFill>
          <a:schemeClr val="accent3">
            <a:lumMod val="60000"/>
            <a:lumOff val="40000"/>
          </a:schemeClr>
        </a:solidFill>
        <a:ln>
          <a:solidFill>
            <a:srgbClr val="006600"/>
          </a:solidFill>
        </a:ln>
      </dgm:spPr>
      <dgm:t>
        <a:bodyPr/>
        <a:lstStyle/>
        <a:p>
          <a:endParaRPr lang="ru-RU" dirty="0"/>
        </a:p>
      </dgm:t>
    </dgm:pt>
    <dgm:pt modelId="{B082E02E-E9D0-4943-A4DC-C84D239990C3}" type="parTrans" cxnId="{4E5D0F8A-B909-4D42-921B-EDBE9F31FEF6}">
      <dgm:prSet/>
      <dgm:spPr/>
      <dgm:t>
        <a:bodyPr/>
        <a:lstStyle/>
        <a:p>
          <a:endParaRPr lang="ru-RU"/>
        </a:p>
      </dgm:t>
    </dgm:pt>
    <dgm:pt modelId="{75915595-6B19-4D96-8995-75E0D904BB4C}" type="sibTrans" cxnId="{4E5D0F8A-B909-4D42-921B-EDBE9F31FEF6}">
      <dgm:prSet/>
      <dgm:spPr>
        <a:solidFill>
          <a:schemeClr val="accent3">
            <a:lumMod val="50000"/>
            <a:alpha val="90000"/>
          </a:schemeClr>
        </a:solidFill>
        <a:ln>
          <a:solidFill>
            <a:schemeClr val="bg2">
              <a:lumMod val="10000"/>
              <a:alpha val="90000"/>
            </a:schemeClr>
          </a:solidFill>
        </a:ln>
      </dgm:spPr>
      <dgm:t>
        <a:bodyPr/>
        <a:lstStyle/>
        <a:p>
          <a:endParaRPr lang="ru-RU" dirty="0"/>
        </a:p>
      </dgm:t>
    </dgm:pt>
    <dgm:pt modelId="{1650DFDB-7617-44D5-AB0F-AF728A644548}">
      <dgm:prSet/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1E823F91-77E0-45CD-93A8-60EBBBF8416E}" type="parTrans" cxnId="{939AA580-CC52-4EF1-B313-994DC8A0A38E}">
      <dgm:prSet/>
      <dgm:spPr/>
      <dgm:t>
        <a:bodyPr/>
        <a:lstStyle/>
        <a:p>
          <a:endParaRPr lang="ru-RU"/>
        </a:p>
      </dgm:t>
    </dgm:pt>
    <dgm:pt modelId="{5B312405-7D03-40FA-B3D1-82307939DD20}" type="sibTrans" cxnId="{939AA580-CC52-4EF1-B313-994DC8A0A38E}">
      <dgm:prSet/>
      <dgm:spPr/>
      <dgm:t>
        <a:bodyPr/>
        <a:lstStyle/>
        <a:p>
          <a:endParaRPr lang="ru-RU"/>
        </a:p>
      </dgm:t>
    </dgm:pt>
    <dgm:pt modelId="{7865C3CA-5966-4C48-B31F-0F502E2180C8}">
      <dgm:prSet/>
      <dgm:spPr/>
      <dgm:t>
        <a:bodyPr/>
        <a:lstStyle/>
        <a:p>
          <a:endParaRPr lang="ru-RU"/>
        </a:p>
      </dgm:t>
    </dgm:pt>
    <dgm:pt modelId="{5B803FCA-BEC7-43F6-8D96-89AD9E066737}" type="parTrans" cxnId="{29512124-D1D1-49A4-BD6D-BAA769CDD2A7}">
      <dgm:prSet/>
      <dgm:spPr/>
      <dgm:t>
        <a:bodyPr/>
        <a:lstStyle/>
        <a:p>
          <a:endParaRPr lang="ru-RU"/>
        </a:p>
      </dgm:t>
    </dgm:pt>
    <dgm:pt modelId="{54C3F55E-489F-4209-954F-8A30B2BE91E8}" type="sibTrans" cxnId="{29512124-D1D1-49A4-BD6D-BAA769CDD2A7}">
      <dgm:prSet/>
      <dgm:spPr/>
      <dgm:t>
        <a:bodyPr/>
        <a:lstStyle/>
        <a:p>
          <a:endParaRPr lang="ru-RU"/>
        </a:p>
      </dgm:t>
    </dgm:pt>
    <dgm:pt modelId="{5D4576D7-9CAA-4E3E-B2E1-61C9300FBFFF}">
      <dgm:prSet/>
      <dgm:spPr>
        <a:solidFill>
          <a:schemeClr val="accent3">
            <a:lumMod val="60000"/>
            <a:lumOff val="40000"/>
          </a:schemeClr>
        </a:solidFill>
        <a:ln>
          <a:solidFill>
            <a:srgbClr val="006600"/>
          </a:solidFill>
        </a:ln>
      </dgm:spPr>
      <dgm:t>
        <a:bodyPr/>
        <a:lstStyle/>
        <a:p>
          <a:endParaRPr lang="ru-RU" b="1" cap="none" spc="0" dirty="0">
            <a:ln/>
            <a:solidFill>
              <a:schemeClr val="accent3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18AC48-D75B-4199-9AD2-2FFDCD405441}" type="parTrans" cxnId="{7055D962-2839-45B2-8664-1F0B9C69A281}">
      <dgm:prSet/>
      <dgm:spPr/>
      <dgm:t>
        <a:bodyPr/>
        <a:lstStyle/>
        <a:p>
          <a:endParaRPr lang="ru-RU"/>
        </a:p>
      </dgm:t>
    </dgm:pt>
    <dgm:pt modelId="{2F2F5EEB-61A5-49CD-9709-C26E1DCF9941}" type="sibTrans" cxnId="{7055D962-2839-45B2-8664-1F0B9C69A281}">
      <dgm:prSet/>
      <dgm:spPr>
        <a:solidFill>
          <a:schemeClr val="accent3">
            <a:lumMod val="50000"/>
            <a:alpha val="90000"/>
          </a:schemeClr>
        </a:solidFill>
        <a:ln>
          <a:solidFill>
            <a:schemeClr val="tx2">
              <a:lumMod val="50000"/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DF05FE1F-58F6-46D8-BBA5-A05D4EC62582}" type="pres">
      <dgm:prSet presAssocID="{553B607A-C638-40EF-9EA9-C55B5026A40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9496FF-449C-4E2B-9663-0D1599A33278}" type="pres">
      <dgm:prSet presAssocID="{553B607A-C638-40EF-9EA9-C55B5026A40F}" presName="dummyMaxCanvas" presStyleCnt="0">
        <dgm:presLayoutVars/>
      </dgm:prSet>
      <dgm:spPr/>
    </dgm:pt>
    <dgm:pt modelId="{CEB2E143-BD32-407C-8A43-32A41D491CAF}" type="pres">
      <dgm:prSet presAssocID="{553B607A-C638-40EF-9EA9-C55B5026A40F}" presName="FiveNodes_1" presStyleLbl="node1" presStyleIdx="0" presStyleCnt="5" custScaleX="112160" custScaleY="59960" custLinFactNeighborX="6397" custLinFactNeighborY="-15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DA4FDC-B87E-488E-9162-56B3FC24F710}" type="pres">
      <dgm:prSet presAssocID="{553B607A-C638-40EF-9EA9-C55B5026A40F}" presName="FiveNodes_2" presStyleLbl="node1" presStyleIdx="1" presStyleCnt="5" custScaleX="111692" custScaleY="55736" custLinFactNeighborX="-718" custLinFactNeighborY="-381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CCC507-F16B-4A9D-B2F4-5B55BD6FD9A8}" type="pres">
      <dgm:prSet presAssocID="{553B607A-C638-40EF-9EA9-C55B5026A40F}" presName="FiveNodes_3" presStyleLbl="node1" presStyleIdx="2" presStyleCnt="5" custScaleX="113150" custScaleY="68155" custLinFactY="100000" custLinFactNeighborX="-7412" custLinFactNeighborY="1211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210FC1-AF13-417E-87DB-E0EBB9ED6B13}" type="pres">
      <dgm:prSet presAssocID="{553B607A-C638-40EF-9EA9-C55B5026A40F}" presName="FiveNodes_4" presStyleLbl="node1" presStyleIdx="3" presStyleCnt="5" custScaleX="112360" custScaleY="53411" custLinFactY="-78482" custLinFactNeighborX="-1512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4F915-C13B-4967-A1F2-4E293E077062}" type="pres">
      <dgm:prSet presAssocID="{553B607A-C638-40EF-9EA9-C55B5026A40F}" presName="FiveNodes_5" presStyleLbl="node1" presStyleIdx="4" presStyleCnt="5" custScaleX="113427" custScaleY="61365" custLinFactY="-3507" custLinFactNeighborX="-2242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3E5A31-D549-40E6-A814-05CCD66A879E}" type="pres">
      <dgm:prSet presAssocID="{553B607A-C638-40EF-9EA9-C55B5026A40F}" presName="FiveConn_1-2" presStyleLbl="fgAccFollowNode1" presStyleIdx="0" presStyleCnt="4" custScaleY="54354" custLinFactX="-200000" custLinFactNeighborX="-206435" custLinFactNeighborY="-390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649137-C63F-4297-9E3C-73DB5EC75D82}" type="pres">
      <dgm:prSet presAssocID="{553B607A-C638-40EF-9EA9-C55B5026A40F}" presName="FiveConn_2-3" presStyleLbl="fgAccFollowNode1" presStyleIdx="1" presStyleCnt="4" custScaleY="54649" custLinFactX="-200000" custLinFactNeighborX="-283098" custLinFactNeighborY="587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5C047C-3322-4286-95E2-F2900C196A5E}" type="pres">
      <dgm:prSet presAssocID="{553B607A-C638-40EF-9EA9-C55B5026A40F}" presName="FiveConn_3-4" presStyleLbl="fgAccFollowNode1" presStyleIdx="2" presStyleCnt="4" custScaleY="47936" custLinFactX="-251095" custLinFactY="-100000" custLinFactNeighborX="-300000" custLinFactNeighborY="-1500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75C11C-998A-4677-9A3D-BAEC2882BE8F}" type="pres">
      <dgm:prSet presAssocID="{553B607A-C638-40EF-9EA9-C55B5026A40F}" presName="FiveConn_4-5" presStyleLbl="fgAccFollowNode1" presStyleIdx="3" presStyleCnt="4" custScaleY="52796" custLinFactX="-300000" custLinFactNeighborX="-319115" custLinFactNeighborY="9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B3C6D7-2578-4921-822C-696D11F87B05}" type="pres">
      <dgm:prSet presAssocID="{553B607A-C638-40EF-9EA9-C55B5026A40F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5208FF-5FC9-41BE-B13A-C8D105BD57B7}" type="pres">
      <dgm:prSet presAssocID="{553B607A-C638-40EF-9EA9-C55B5026A40F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D50EA9-FC21-4D5B-94CD-C9AEA33C2F4C}" type="pres">
      <dgm:prSet presAssocID="{553B607A-C638-40EF-9EA9-C55B5026A40F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410256-551C-4682-9E41-5FBD9D15BF1C}" type="pres">
      <dgm:prSet presAssocID="{553B607A-C638-40EF-9EA9-C55B5026A40F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7A3F3F-689B-4F80-9CF2-F69207EC323C}" type="pres">
      <dgm:prSet presAssocID="{553B607A-C638-40EF-9EA9-C55B5026A40F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EB1EBA-977F-4F4E-A233-B144AE1BADCA}" type="presOf" srcId="{0C2F1BAC-E910-4F20-A4FF-41AE30B34383}" destId="{AB410256-551C-4682-9E41-5FBD9D15BF1C}" srcOrd="1" destOrd="0" presId="urn:microsoft.com/office/officeart/2005/8/layout/vProcess5"/>
    <dgm:cxn modelId="{8EA45E99-C58B-43D7-B42A-BE2C2A66ED32}" type="presOf" srcId="{0C2F1BAC-E910-4F20-A4FF-41AE30B34383}" destId="{75210FC1-AF13-417E-87DB-E0EBB9ED6B13}" srcOrd="0" destOrd="0" presId="urn:microsoft.com/office/officeart/2005/8/layout/vProcess5"/>
    <dgm:cxn modelId="{288822E2-FAD8-44EC-B2CA-8646C7675A59}" type="presOf" srcId="{F3512D5F-FDB6-44E9-8CAB-175A6221DD83}" destId="{CEB2E143-BD32-407C-8A43-32A41D491CAF}" srcOrd="0" destOrd="0" presId="urn:microsoft.com/office/officeart/2005/8/layout/vProcess5"/>
    <dgm:cxn modelId="{5537354F-5B4B-434A-8208-13A61D63A7C1}" type="presOf" srcId="{C325A22C-9566-40E6-8D94-4C1D8356B8A5}" destId="{19D50EA9-FC21-4D5B-94CD-C9AEA33C2F4C}" srcOrd="1" destOrd="0" presId="urn:microsoft.com/office/officeart/2005/8/layout/vProcess5"/>
    <dgm:cxn modelId="{2DA67B74-BAB9-493F-B07D-8D66D41CE95B}" type="presOf" srcId="{1650DFDB-7617-44D5-AB0F-AF728A644548}" destId="{A1B4F915-C13B-4967-A1F2-4E293E077062}" srcOrd="0" destOrd="0" presId="urn:microsoft.com/office/officeart/2005/8/layout/vProcess5"/>
    <dgm:cxn modelId="{D741361C-A9D1-46B7-B352-9D30FC305DF4}" type="presOf" srcId="{5D4576D7-9CAA-4E3E-B2E1-61C9300FBFFF}" destId="{A55208FF-5FC9-41BE-B13A-C8D105BD57B7}" srcOrd="1" destOrd="0" presId="urn:microsoft.com/office/officeart/2005/8/layout/vProcess5"/>
    <dgm:cxn modelId="{4E5D0F8A-B909-4D42-921B-EDBE9F31FEF6}" srcId="{553B607A-C638-40EF-9EA9-C55B5026A40F}" destId="{0C2F1BAC-E910-4F20-A4FF-41AE30B34383}" srcOrd="3" destOrd="0" parTransId="{B082E02E-E9D0-4943-A4DC-C84D239990C3}" sibTransId="{75915595-6B19-4D96-8995-75E0D904BB4C}"/>
    <dgm:cxn modelId="{7055D962-2839-45B2-8664-1F0B9C69A281}" srcId="{553B607A-C638-40EF-9EA9-C55B5026A40F}" destId="{5D4576D7-9CAA-4E3E-B2E1-61C9300FBFFF}" srcOrd="1" destOrd="0" parTransId="{E718AC48-D75B-4199-9AD2-2FFDCD405441}" sibTransId="{2F2F5EEB-61A5-49CD-9709-C26E1DCF9941}"/>
    <dgm:cxn modelId="{939AA580-CC52-4EF1-B313-994DC8A0A38E}" srcId="{553B607A-C638-40EF-9EA9-C55B5026A40F}" destId="{1650DFDB-7617-44D5-AB0F-AF728A644548}" srcOrd="4" destOrd="0" parTransId="{1E823F91-77E0-45CD-93A8-60EBBBF8416E}" sibTransId="{5B312405-7D03-40FA-B3D1-82307939DD20}"/>
    <dgm:cxn modelId="{AA9E84B7-3339-46B3-94DA-90BE8BC9FDF9}" srcId="{553B607A-C638-40EF-9EA9-C55B5026A40F}" destId="{C325A22C-9566-40E6-8D94-4C1D8356B8A5}" srcOrd="2" destOrd="0" parTransId="{FA3D1B0A-B4F5-4692-8194-0CB3CCE7F3C1}" sibTransId="{A9DA7305-0EDF-4197-9575-D56A8D137998}"/>
    <dgm:cxn modelId="{8EC28606-14A9-4DFA-B37F-8065245364B4}" type="presOf" srcId="{2F2F5EEB-61A5-49CD-9709-C26E1DCF9941}" destId="{1A649137-C63F-4297-9E3C-73DB5EC75D82}" srcOrd="0" destOrd="0" presId="urn:microsoft.com/office/officeart/2005/8/layout/vProcess5"/>
    <dgm:cxn modelId="{29512124-D1D1-49A4-BD6D-BAA769CDD2A7}" srcId="{553B607A-C638-40EF-9EA9-C55B5026A40F}" destId="{7865C3CA-5966-4C48-B31F-0F502E2180C8}" srcOrd="5" destOrd="0" parTransId="{5B803FCA-BEC7-43F6-8D96-89AD9E066737}" sibTransId="{54C3F55E-489F-4209-954F-8A30B2BE91E8}"/>
    <dgm:cxn modelId="{6EE4852B-A1DE-4966-9BA7-D33E56D099B6}" type="presOf" srcId="{C325A22C-9566-40E6-8D94-4C1D8356B8A5}" destId="{6ACCC507-F16B-4A9D-B2F4-5B55BD6FD9A8}" srcOrd="0" destOrd="0" presId="urn:microsoft.com/office/officeart/2005/8/layout/vProcess5"/>
    <dgm:cxn modelId="{169903F7-582A-403B-AEC3-ADAA47FA9C91}" type="presOf" srcId="{5D4576D7-9CAA-4E3E-B2E1-61C9300FBFFF}" destId="{8CDA4FDC-B87E-488E-9162-56B3FC24F710}" srcOrd="0" destOrd="0" presId="urn:microsoft.com/office/officeart/2005/8/layout/vProcess5"/>
    <dgm:cxn modelId="{794C66D3-3DD3-4CEB-9673-1A49E8814349}" type="presOf" srcId="{1650DFDB-7617-44D5-AB0F-AF728A644548}" destId="{4F7A3F3F-689B-4F80-9CF2-F69207EC323C}" srcOrd="1" destOrd="0" presId="urn:microsoft.com/office/officeart/2005/8/layout/vProcess5"/>
    <dgm:cxn modelId="{08BA8912-3B3B-42AD-BE85-1F612D669AB6}" type="presOf" srcId="{A9DA7305-0EDF-4197-9575-D56A8D137998}" destId="{B85C047C-3322-4286-95E2-F2900C196A5E}" srcOrd="0" destOrd="0" presId="urn:microsoft.com/office/officeart/2005/8/layout/vProcess5"/>
    <dgm:cxn modelId="{F08D8BD8-E29B-445E-90A9-DA5949502583}" type="presOf" srcId="{75915595-6B19-4D96-8995-75E0D904BB4C}" destId="{5C75C11C-998A-4677-9A3D-BAEC2882BE8F}" srcOrd="0" destOrd="0" presId="urn:microsoft.com/office/officeart/2005/8/layout/vProcess5"/>
    <dgm:cxn modelId="{545DA78B-AACD-4911-AE9E-9A1FFD6EE1DB}" srcId="{553B607A-C638-40EF-9EA9-C55B5026A40F}" destId="{F3512D5F-FDB6-44E9-8CAB-175A6221DD83}" srcOrd="0" destOrd="0" parTransId="{B0E67A82-229A-4859-9884-706CCBF8C587}" sibTransId="{6A63788C-31C0-4109-B97F-CC643205078B}"/>
    <dgm:cxn modelId="{3DB17A3E-451B-46C8-8E64-0375901CD17A}" type="presOf" srcId="{6A63788C-31C0-4109-B97F-CC643205078B}" destId="{2B3E5A31-D549-40E6-A814-05CCD66A879E}" srcOrd="0" destOrd="0" presId="urn:microsoft.com/office/officeart/2005/8/layout/vProcess5"/>
    <dgm:cxn modelId="{608E7E3B-9738-432E-ADBD-02CEFEFF4AA3}" type="presOf" srcId="{553B607A-C638-40EF-9EA9-C55B5026A40F}" destId="{DF05FE1F-58F6-46D8-BBA5-A05D4EC62582}" srcOrd="0" destOrd="0" presId="urn:microsoft.com/office/officeart/2005/8/layout/vProcess5"/>
    <dgm:cxn modelId="{B766FBBB-8474-4ADF-A696-4AF20AB39853}" type="presOf" srcId="{F3512D5F-FDB6-44E9-8CAB-175A6221DD83}" destId="{9CB3C6D7-2578-4921-822C-696D11F87B05}" srcOrd="1" destOrd="0" presId="urn:microsoft.com/office/officeart/2005/8/layout/vProcess5"/>
    <dgm:cxn modelId="{7B75A771-4EB0-4AD2-85BB-BF0CCB567350}" type="presParOf" srcId="{DF05FE1F-58F6-46D8-BBA5-A05D4EC62582}" destId="{239496FF-449C-4E2B-9663-0D1599A33278}" srcOrd="0" destOrd="0" presId="urn:microsoft.com/office/officeart/2005/8/layout/vProcess5"/>
    <dgm:cxn modelId="{459D05A5-193B-40F6-8B3A-F6AF22F2C4C9}" type="presParOf" srcId="{DF05FE1F-58F6-46D8-BBA5-A05D4EC62582}" destId="{CEB2E143-BD32-407C-8A43-32A41D491CAF}" srcOrd="1" destOrd="0" presId="urn:microsoft.com/office/officeart/2005/8/layout/vProcess5"/>
    <dgm:cxn modelId="{D06552EB-F412-4FCE-A46E-70A20EB49C1A}" type="presParOf" srcId="{DF05FE1F-58F6-46D8-BBA5-A05D4EC62582}" destId="{8CDA4FDC-B87E-488E-9162-56B3FC24F710}" srcOrd="2" destOrd="0" presId="urn:microsoft.com/office/officeart/2005/8/layout/vProcess5"/>
    <dgm:cxn modelId="{A4642853-BE83-4354-91EE-C3EB2E3895C1}" type="presParOf" srcId="{DF05FE1F-58F6-46D8-BBA5-A05D4EC62582}" destId="{6ACCC507-F16B-4A9D-B2F4-5B55BD6FD9A8}" srcOrd="3" destOrd="0" presId="urn:microsoft.com/office/officeart/2005/8/layout/vProcess5"/>
    <dgm:cxn modelId="{E828AC1F-8A47-40BB-9EA7-0A7E8C288848}" type="presParOf" srcId="{DF05FE1F-58F6-46D8-BBA5-A05D4EC62582}" destId="{75210FC1-AF13-417E-87DB-E0EBB9ED6B13}" srcOrd="4" destOrd="0" presId="urn:microsoft.com/office/officeart/2005/8/layout/vProcess5"/>
    <dgm:cxn modelId="{E2B1AEB4-4292-4BDD-96D6-1C5991951592}" type="presParOf" srcId="{DF05FE1F-58F6-46D8-BBA5-A05D4EC62582}" destId="{A1B4F915-C13B-4967-A1F2-4E293E077062}" srcOrd="5" destOrd="0" presId="urn:microsoft.com/office/officeart/2005/8/layout/vProcess5"/>
    <dgm:cxn modelId="{FDDF8DE5-5EE0-470D-810E-C820234694B4}" type="presParOf" srcId="{DF05FE1F-58F6-46D8-BBA5-A05D4EC62582}" destId="{2B3E5A31-D549-40E6-A814-05CCD66A879E}" srcOrd="6" destOrd="0" presId="urn:microsoft.com/office/officeart/2005/8/layout/vProcess5"/>
    <dgm:cxn modelId="{497C22A8-8CCD-4BE1-B60D-E831FB2E003D}" type="presParOf" srcId="{DF05FE1F-58F6-46D8-BBA5-A05D4EC62582}" destId="{1A649137-C63F-4297-9E3C-73DB5EC75D82}" srcOrd="7" destOrd="0" presId="urn:microsoft.com/office/officeart/2005/8/layout/vProcess5"/>
    <dgm:cxn modelId="{D07C98BA-7053-417A-91B4-33F448BE9FD1}" type="presParOf" srcId="{DF05FE1F-58F6-46D8-BBA5-A05D4EC62582}" destId="{B85C047C-3322-4286-95E2-F2900C196A5E}" srcOrd="8" destOrd="0" presId="urn:microsoft.com/office/officeart/2005/8/layout/vProcess5"/>
    <dgm:cxn modelId="{DF283167-B2C2-4D23-BC04-EE4221A694A0}" type="presParOf" srcId="{DF05FE1F-58F6-46D8-BBA5-A05D4EC62582}" destId="{5C75C11C-998A-4677-9A3D-BAEC2882BE8F}" srcOrd="9" destOrd="0" presId="urn:microsoft.com/office/officeart/2005/8/layout/vProcess5"/>
    <dgm:cxn modelId="{F9E9D313-31D0-449F-994F-B76EABEAC22A}" type="presParOf" srcId="{DF05FE1F-58F6-46D8-BBA5-A05D4EC62582}" destId="{9CB3C6D7-2578-4921-822C-696D11F87B05}" srcOrd="10" destOrd="0" presId="urn:microsoft.com/office/officeart/2005/8/layout/vProcess5"/>
    <dgm:cxn modelId="{E07D5D14-20E6-4A90-915D-E844446E3F84}" type="presParOf" srcId="{DF05FE1F-58F6-46D8-BBA5-A05D4EC62582}" destId="{A55208FF-5FC9-41BE-B13A-C8D105BD57B7}" srcOrd="11" destOrd="0" presId="urn:microsoft.com/office/officeart/2005/8/layout/vProcess5"/>
    <dgm:cxn modelId="{63D05330-87B9-482C-9FA2-BF33E66CD5DB}" type="presParOf" srcId="{DF05FE1F-58F6-46D8-BBA5-A05D4EC62582}" destId="{19D50EA9-FC21-4D5B-94CD-C9AEA33C2F4C}" srcOrd="12" destOrd="0" presId="urn:microsoft.com/office/officeart/2005/8/layout/vProcess5"/>
    <dgm:cxn modelId="{1036012C-6239-4D3F-8B6D-5FF810368084}" type="presParOf" srcId="{DF05FE1F-58F6-46D8-BBA5-A05D4EC62582}" destId="{AB410256-551C-4682-9E41-5FBD9D15BF1C}" srcOrd="13" destOrd="0" presId="urn:microsoft.com/office/officeart/2005/8/layout/vProcess5"/>
    <dgm:cxn modelId="{9662F8A2-6ED5-45DF-828B-694C8A487864}" type="presParOf" srcId="{DF05FE1F-58F6-46D8-BBA5-A05D4EC62582}" destId="{4F7A3F3F-689B-4F80-9CF2-F69207EC323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E6EB9B8-09BA-4117-812F-7E6F6CB094F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CE34E6-913A-422A-95FA-35B27A26B8DE}">
      <dgm:prSet phldrT="[Текст]"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BC7ED0CC-3270-48F8-8F0F-4AC132FA3EEE}" type="parTrans" cxnId="{6B69944A-52C9-4D1D-8575-AE511E175998}">
      <dgm:prSet/>
      <dgm:spPr/>
      <dgm:t>
        <a:bodyPr/>
        <a:lstStyle/>
        <a:p>
          <a:endParaRPr lang="ru-RU"/>
        </a:p>
      </dgm:t>
    </dgm:pt>
    <dgm:pt modelId="{E77A5A98-D908-4561-94A4-BE87B2E9A031}" type="sibTrans" cxnId="{6B69944A-52C9-4D1D-8575-AE511E175998}">
      <dgm:prSet/>
      <dgm:spPr>
        <a:solidFill>
          <a:schemeClr val="accent5">
            <a:lumMod val="75000"/>
            <a:alpha val="90000"/>
          </a:schemeClr>
        </a:solidFill>
        <a:ln>
          <a:solidFill>
            <a:schemeClr val="bg2">
              <a:lumMod val="10000"/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B0D7912D-F8B2-4B86-8869-751A62C7FEA1}">
      <dgm:prSet phldrT="[Текст]"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695F8C5A-7008-4D4C-993F-EC7A67E1CEEF}" type="parTrans" cxnId="{25166101-72CA-42B5-8299-8DFBC47236B1}">
      <dgm:prSet/>
      <dgm:spPr/>
      <dgm:t>
        <a:bodyPr/>
        <a:lstStyle/>
        <a:p>
          <a:endParaRPr lang="ru-RU"/>
        </a:p>
      </dgm:t>
    </dgm:pt>
    <dgm:pt modelId="{241295DD-3A0E-4CC5-BDF6-FF44564451E8}" type="sibTrans" cxnId="{25166101-72CA-42B5-8299-8DFBC47236B1}">
      <dgm:prSet/>
      <dgm:spPr/>
      <dgm:t>
        <a:bodyPr/>
        <a:lstStyle/>
        <a:p>
          <a:endParaRPr lang="ru-RU"/>
        </a:p>
      </dgm:t>
    </dgm:pt>
    <dgm:pt modelId="{2CF18779-063E-41E0-9AB6-A91662542B8E}">
      <dgm:prSet phldrT="[Текст]"/>
      <dgm:spPr/>
      <dgm:t>
        <a:bodyPr/>
        <a:lstStyle/>
        <a:p>
          <a:endParaRPr lang="ru-RU" dirty="0"/>
        </a:p>
      </dgm:t>
    </dgm:pt>
    <dgm:pt modelId="{37A8C216-F235-4F8E-954E-47DA7C7577DA}" type="sibTrans" cxnId="{6C188986-1231-4703-9A66-6254759F036D}">
      <dgm:prSet/>
      <dgm:spPr>
        <a:solidFill>
          <a:schemeClr val="accent5">
            <a:lumMod val="75000"/>
            <a:alpha val="90000"/>
          </a:schemeClr>
        </a:solidFill>
        <a:ln>
          <a:solidFill>
            <a:schemeClr val="bg2">
              <a:lumMod val="10000"/>
              <a:alpha val="90000"/>
            </a:schemeClr>
          </a:solidFill>
        </a:ln>
      </dgm:spPr>
      <dgm:t>
        <a:bodyPr/>
        <a:lstStyle/>
        <a:p>
          <a:endParaRPr lang="ru-RU" dirty="0"/>
        </a:p>
      </dgm:t>
    </dgm:pt>
    <dgm:pt modelId="{FB86CA18-5A9E-4321-ADDA-6F35333864DB}" type="parTrans" cxnId="{6C188986-1231-4703-9A66-6254759F036D}">
      <dgm:prSet/>
      <dgm:spPr/>
      <dgm:t>
        <a:bodyPr/>
        <a:lstStyle/>
        <a:p>
          <a:endParaRPr lang="ru-RU"/>
        </a:p>
      </dgm:t>
    </dgm:pt>
    <dgm:pt modelId="{81E22F17-6855-4B77-A158-373B334ED45A}" type="pres">
      <dgm:prSet presAssocID="{BE6EB9B8-09BA-4117-812F-7E6F6CB094F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D7ED94-8AAD-44D1-9843-3349AFBC99DC}" type="pres">
      <dgm:prSet presAssocID="{BE6EB9B8-09BA-4117-812F-7E6F6CB094F0}" presName="dummyMaxCanvas" presStyleCnt="0">
        <dgm:presLayoutVars/>
      </dgm:prSet>
      <dgm:spPr/>
    </dgm:pt>
    <dgm:pt modelId="{6ECE1A44-335A-41C0-BB19-7FDB333A9547}" type="pres">
      <dgm:prSet presAssocID="{BE6EB9B8-09BA-4117-812F-7E6F6CB094F0}" presName="ThreeNodes_1" presStyleLbl="node1" presStyleIdx="0" presStyleCnt="3" custLinFactNeighborX="3236" custLinFactNeighborY="12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3BB381-6288-4754-AEAF-4CB6C9F58270}" type="pres">
      <dgm:prSet presAssocID="{BE6EB9B8-09BA-4117-812F-7E6F6CB094F0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63F2DB-3098-467D-99AC-EE13DD60D9FD}" type="pres">
      <dgm:prSet presAssocID="{BE6EB9B8-09BA-4117-812F-7E6F6CB094F0}" presName="ThreeNodes_3" presStyleLbl="node1" presStyleIdx="2" presStyleCnt="3" custScaleY="83012" custLinFactNeighborX="-206" custLinFactNeighborY="26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E9FCDD-1648-4A21-B91C-E4DAABF9153E}" type="pres">
      <dgm:prSet presAssocID="{BE6EB9B8-09BA-4117-812F-7E6F6CB094F0}" presName="ThreeConn_1-2" presStyleLbl="fgAccFollowNode1" presStyleIdx="0" presStyleCnt="2" custScaleY="78914" custLinFactNeighborX="3427" custLinFactNeighborY="-145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7B1B11-803C-40AC-B5B8-078ED6D4AC81}" type="pres">
      <dgm:prSet presAssocID="{BE6EB9B8-09BA-4117-812F-7E6F6CB094F0}" presName="ThreeConn_2-3" presStyleLbl="fgAccFollowNode1" presStyleIdx="1" presStyleCnt="2" custLinFactNeighborX="19418" custLinFactNeighborY="228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E5DD42-2B72-41EB-96DA-07A6DA815783}" type="pres">
      <dgm:prSet presAssocID="{BE6EB9B8-09BA-4117-812F-7E6F6CB094F0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ACCF23-5A73-4031-A84D-539743D91FC0}" type="pres">
      <dgm:prSet presAssocID="{BE6EB9B8-09BA-4117-812F-7E6F6CB094F0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6F1C6-7C0D-4AD0-AF73-BEFA6C56AC76}" type="pres">
      <dgm:prSet presAssocID="{BE6EB9B8-09BA-4117-812F-7E6F6CB094F0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2C0A59-29CC-4DDF-94BD-7D928BE84DB9}" type="presOf" srcId="{37A8C216-F235-4F8E-954E-47DA7C7577DA}" destId="{687B1B11-803C-40AC-B5B8-078ED6D4AC81}" srcOrd="0" destOrd="0" presId="urn:microsoft.com/office/officeart/2005/8/layout/vProcess5"/>
    <dgm:cxn modelId="{ED2A56BD-73D2-4D58-9CBC-C974C369F678}" type="presOf" srcId="{BE6EB9B8-09BA-4117-812F-7E6F6CB094F0}" destId="{81E22F17-6855-4B77-A158-373B334ED45A}" srcOrd="0" destOrd="0" presId="urn:microsoft.com/office/officeart/2005/8/layout/vProcess5"/>
    <dgm:cxn modelId="{5C95C855-8121-4C13-AD1D-DC0DDB932E03}" type="presOf" srcId="{B0D7912D-F8B2-4B86-8869-751A62C7FEA1}" destId="{8D63F2DB-3098-467D-99AC-EE13DD60D9FD}" srcOrd="0" destOrd="0" presId="urn:microsoft.com/office/officeart/2005/8/layout/vProcess5"/>
    <dgm:cxn modelId="{34EA5117-8818-4F0C-99E0-027AE19685EB}" type="presOf" srcId="{E77A5A98-D908-4561-94A4-BE87B2E9A031}" destId="{E2E9FCDD-1648-4A21-B91C-E4DAABF9153E}" srcOrd="0" destOrd="0" presId="urn:microsoft.com/office/officeart/2005/8/layout/vProcess5"/>
    <dgm:cxn modelId="{6B69944A-52C9-4D1D-8575-AE511E175998}" srcId="{BE6EB9B8-09BA-4117-812F-7E6F6CB094F0}" destId="{D8CE34E6-913A-422A-95FA-35B27A26B8DE}" srcOrd="0" destOrd="0" parTransId="{BC7ED0CC-3270-48F8-8F0F-4AC132FA3EEE}" sibTransId="{E77A5A98-D908-4561-94A4-BE87B2E9A031}"/>
    <dgm:cxn modelId="{4E34E801-664C-4B7D-BE90-331D6AACB410}" type="presOf" srcId="{2CF18779-063E-41E0-9AB6-A91662542B8E}" destId="{28ACCF23-5A73-4031-A84D-539743D91FC0}" srcOrd="1" destOrd="0" presId="urn:microsoft.com/office/officeart/2005/8/layout/vProcess5"/>
    <dgm:cxn modelId="{36D9C2C7-35CF-4005-96D7-1DB4131D96A1}" type="presOf" srcId="{D8CE34E6-913A-422A-95FA-35B27A26B8DE}" destId="{05E5DD42-2B72-41EB-96DA-07A6DA815783}" srcOrd="1" destOrd="0" presId="urn:microsoft.com/office/officeart/2005/8/layout/vProcess5"/>
    <dgm:cxn modelId="{B5E6A988-AD73-49CF-A041-ED3F6273766B}" type="presOf" srcId="{D8CE34E6-913A-422A-95FA-35B27A26B8DE}" destId="{6ECE1A44-335A-41C0-BB19-7FDB333A9547}" srcOrd="0" destOrd="0" presId="urn:microsoft.com/office/officeart/2005/8/layout/vProcess5"/>
    <dgm:cxn modelId="{25166101-72CA-42B5-8299-8DFBC47236B1}" srcId="{BE6EB9B8-09BA-4117-812F-7E6F6CB094F0}" destId="{B0D7912D-F8B2-4B86-8869-751A62C7FEA1}" srcOrd="2" destOrd="0" parTransId="{695F8C5A-7008-4D4C-993F-EC7A67E1CEEF}" sibTransId="{241295DD-3A0E-4CC5-BDF6-FF44564451E8}"/>
    <dgm:cxn modelId="{DCA4E329-45DD-467C-9FE9-9297E70735E7}" type="presOf" srcId="{B0D7912D-F8B2-4B86-8869-751A62C7FEA1}" destId="{7A06F1C6-7C0D-4AD0-AF73-BEFA6C56AC76}" srcOrd="1" destOrd="0" presId="urn:microsoft.com/office/officeart/2005/8/layout/vProcess5"/>
    <dgm:cxn modelId="{6C188986-1231-4703-9A66-6254759F036D}" srcId="{BE6EB9B8-09BA-4117-812F-7E6F6CB094F0}" destId="{2CF18779-063E-41E0-9AB6-A91662542B8E}" srcOrd="1" destOrd="0" parTransId="{FB86CA18-5A9E-4321-ADDA-6F35333864DB}" sibTransId="{37A8C216-F235-4F8E-954E-47DA7C7577DA}"/>
    <dgm:cxn modelId="{5FDA21F7-8696-4017-9DAA-5A1A57DA2580}" type="presOf" srcId="{2CF18779-063E-41E0-9AB6-A91662542B8E}" destId="{393BB381-6288-4754-AEAF-4CB6C9F58270}" srcOrd="0" destOrd="0" presId="urn:microsoft.com/office/officeart/2005/8/layout/vProcess5"/>
    <dgm:cxn modelId="{CD5818A5-6F6B-463A-9A19-9CF24FEA75A2}" type="presParOf" srcId="{81E22F17-6855-4B77-A158-373B334ED45A}" destId="{C8D7ED94-8AAD-44D1-9843-3349AFBC99DC}" srcOrd="0" destOrd="0" presId="urn:microsoft.com/office/officeart/2005/8/layout/vProcess5"/>
    <dgm:cxn modelId="{566E6F7A-A0FA-426B-B26A-CC4540D3A0A7}" type="presParOf" srcId="{81E22F17-6855-4B77-A158-373B334ED45A}" destId="{6ECE1A44-335A-41C0-BB19-7FDB333A9547}" srcOrd="1" destOrd="0" presId="urn:microsoft.com/office/officeart/2005/8/layout/vProcess5"/>
    <dgm:cxn modelId="{CD524E67-861F-4D1E-8D5D-23BA4429FBD1}" type="presParOf" srcId="{81E22F17-6855-4B77-A158-373B334ED45A}" destId="{393BB381-6288-4754-AEAF-4CB6C9F58270}" srcOrd="2" destOrd="0" presId="urn:microsoft.com/office/officeart/2005/8/layout/vProcess5"/>
    <dgm:cxn modelId="{8D9929D6-F565-4F05-9333-E4F7855B41DE}" type="presParOf" srcId="{81E22F17-6855-4B77-A158-373B334ED45A}" destId="{8D63F2DB-3098-467D-99AC-EE13DD60D9FD}" srcOrd="3" destOrd="0" presId="urn:microsoft.com/office/officeart/2005/8/layout/vProcess5"/>
    <dgm:cxn modelId="{539EE54E-C173-4A3D-92D8-2159350C9337}" type="presParOf" srcId="{81E22F17-6855-4B77-A158-373B334ED45A}" destId="{E2E9FCDD-1648-4A21-B91C-E4DAABF9153E}" srcOrd="4" destOrd="0" presId="urn:microsoft.com/office/officeart/2005/8/layout/vProcess5"/>
    <dgm:cxn modelId="{BF398E72-5C29-45F5-9DA4-1892DA881B9B}" type="presParOf" srcId="{81E22F17-6855-4B77-A158-373B334ED45A}" destId="{687B1B11-803C-40AC-B5B8-078ED6D4AC81}" srcOrd="5" destOrd="0" presId="urn:microsoft.com/office/officeart/2005/8/layout/vProcess5"/>
    <dgm:cxn modelId="{19437281-FF64-4DC6-BBE2-6A4E52EC3762}" type="presParOf" srcId="{81E22F17-6855-4B77-A158-373B334ED45A}" destId="{05E5DD42-2B72-41EB-96DA-07A6DA815783}" srcOrd="6" destOrd="0" presId="urn:microsoft.com/office/officeart/2005/8/layout/vProcess5"/>
    <dgm:cxn modelId="{0EA208B1-62CD-472F-B104-63972218AA52}" type="presParOf" srcId="{81E22F17-6855-4B77-A158-373B334ED45A}" destId="{28ACCF23-5A73-4031-A84D-539743D91FC0}" srcOrd="7" destOrd="0" presId="urn:microsoft.com/office/officeart/2005/8/layout/vProcess5"/>
    <dgm:cxn modelId="{5B5A9230-B578-4AD8-B9C4-7949EEE31535}" type="presParOf" srcId="{81E22F17-6855-4B77-A158-373B334ED45A}" destId="{7A06F1C6-7C0D-4AD0-AF73-BEFA6C56AC7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D8C5FC7-15C1-42D2-B9EB-A1CAF7E61EB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D3348D-C758-467B-869B-502574EAEE05}">
      <dgm:prSet phldrT="[Текст]"/>
      <dgm:spPr>
        <a:solidFill>
          <a:srgbClr val="00CC00"/>
        </a:solidFill>
        <a:ln>
          <a:solidFill>
            <a:srgbClr val="003300"/>
          </a:solidFill>
        </a:ln>
      </dgm:spPr>
      <dgm:t>
        <a:bodyPr/>
        <a:lstStyle/>
        <a:p>
          <a:endParaRPr lang="ru-RU" dirty="0"/>
        </a:p>
      </dgm:t>
    </dgm:pt>
    <dgm:pt modelId="{856DD93F-8A8F-493C-BB6E-259B8FC83AF4}" type="parTrans" cxnId="{14F826E1-C601-496C-B582-875A3C4A9C4C}">
      <dgm:prSet/>
      <dgm:spPr/>
      <dgm:t>
        <a:bodyPr/>
        <a:lstStyle/>
        <a:p>
          <a:endParaRPr lang="ru-RU"/>
        </a:p>
      </dgm:t>
    </dgm:pt>
    <dgm:pt modelId="{2458CA54-B167-4E04-AD04-1E166C6C790B}" type="sibTrans" cxnId="{14F826E1-C601-496C-B582-875A3C4A9C4C}">
      <dgm:prSet/>
      <dgm:spPr/>
      <dgm:t>
        <a:bodyPr/>
        <a:lstStyle/>
        <a:p>
          <a:endParaRPr lang="ru-RU"/>
        </a:p>
      </dgm:t>
    </dgm:pt>
    <dgm:pt modelId="{298FABAC-2B4D-4EB9-B4FC-705E478F5751}">
      <dgm:prSet phldrT="[Текст]"/>
      <dgm:spPr>
        <a:solidFill>
          <a:srgbClr val="CCFF66">
            <a:alpha val="89804"/>
          </a:srgbClr>
        </a:solidFill>
        <a:ln>
          <a:solidFill>
            <a:schemeClr val="bg2">
              <a:lumMod val="10000"/>
            </a:schemeClr>
          </a:solidFill>
        </a:ln>
      </dgm:spPr>
      <dgm:t>
        <a:bodyPr/>
        <a:lstStyle/>
        <a:p>
          <a:endParaRPr lang="ru-RU" dirty="0"/>
        </a:p>
      </dgm:t>
    </dgm:pt>
    <dgm:pt modelId="{AAA6E294-8F12-404E-869E-3B4CD9ABC220}" type="parTrans" cxnId="{257002DA-3E22-4739-9E5D-06F2B8FB9409}">
      <dgm:prSet/>
      <dgm:spPr/>
      <dgm:t>
        <a:bodyPr/>
        <a:lstStyle/>
        <a:p>
          <a:endParaRPr lang="ru-RU"/>
        </a:p>
      </dgm:t>
    </dgm:pt>
    <dgm:pt modelId="{6665E908-0F40-47C3-AF11-F5F561170279}" type="sibTrans" cxnId="{257002DA-3E22-4739-9E5D-06F2B8FB9409}">
      <dgm:prSet/>
      <dgm:spPr/>
      <dgm:t>
        <a:bodyPr/>
        <a:lstStyle/>
        <a:p>
          <a:endParaRPr lang="ru-RU"/>
        </a:p>
      </dgm:t>
    </dgm:pt>
    <dgm:pt modelId="{436CB387-DDB4-49E6-AF03-F78F4D4F8839}">
      <dgm:prSet phldrT="[Текст]"/>
      <dgm:spPr>
        <a:solidFill>
          <a:srgbClr val="00CC00"/>
        </a:solidFill>
        <a:ln>
          <a:solidFill>
            <a:schemeClr val="bg2">
              <a:lumMod val="10000"/>
            </a:schemeClr>
          </a:solidFill>
        </a:ln>
      </dgm:spPr>
      <dgm:t>
        <a:bodyPr/>
        <a:lstStyle/>
        <a:p>
          <a:endParaRPr lang="ru-RU" dirty="0"/>
        </a:p>
      </dgm:t>
    </dgm:pt>
    <dgm:pt modelId="{582B5800-5035-4520-8876-E477CFBB1143}" type="parTrans" cxnId="{A7DD7493-7F40-44EF-A6BF-09F7500F21C0}">
      <dgm:prSet/>
      <dgm:spPr/>
      <dgm:t>
        <a:bodyPr/>
        <a:lstStyle/>
        <a:p>
          <a:endParaRPr lang="ru-RU"/>
        </a:p>
      </dgm:t>
    </dgm:pt>
    <dgm:pt modelId="{EB80ECCE-3B9D-447E-95EF-2D09045707E0}" type="sibTrans" cxnId="{A7DD7493-7F40-44EF-A6BF-09F7500F21C0}">
      <dgm:prSet/>
      <dgm:spPr/>
      <dgm:t>
        <a:bodyPr/>
        <a:lstStyle/>
        <a:p>
          <a:endParaRPr lang="ru-RU"/>
        </a:p>
      </dgm:t>
    </dgm:pt>
    <dgm:pt modelId="{1F608593-B169-4F89-9428-253633EDCF58}">
      <dgm:prSet phldrT="[Текст]"/>
      <dgm:spPr>
        <a:solidFill>
          <a:srgbClr val="CCFF66">
            <a:alpha val="90000"/>
          </a:srgbClr>
        </a:solidFill>
        <a:ln>
          <a:solidFill>
            <a:schemeClr val="bg2">
              <a:lumMod val="10000"/>
            </a:schemeClr>
          </a:solidFill>
        </a:ln>
      </dgm:spPr>
      <dgm:t>
        <a:bodyPr/>
        <a:lstStyle/>
        <a:p>
          <a:endParaRPr lang="ru-RU" dirty="0"/>
        </a:p>
      </dgm:t>
    </dgm:pt>
    <dgm:pt modelId="{B59AC740-AB54-48D0-B7CA-DF85EB427BA5}" type="parTrans" cxnId="{3A38FD1B-7203-4F3A-819E-E853B9406EDC}">
      <dgm:prSet/>
      <dgm:spPr/>
      <dgm:t>
        <a:bodyPr/>
        <a:lstStyle/>
        <a:p>
          <a:endParaRPr lang="ru-RU"/>
        </a:p>
      </dgm:t>
    </dgm:pt>
    <dgm:pt modelId="{23344764-A902-4F7D-BC25-F61864087087}" type="sibTrans" cxnId="{3A38FD1B-7203-4F3A-819E-E853B9406EDC}">
      <dgm:prSet/>
      <dgm:spPr/>
      <dgm:t>
        <a:bodyPr/>
        <a:lstStyle/>
        <a:p>
          <a:endParaRPr lang="ru-RU"/>
        </a:p>
      </dgm:t>
    </dgm:pt>
    <dgm:pt modelId="{DB902D4C-5C45-46EE-9DE9-4727B908FE6D}">
      <dgm:prSet phldrT="[Текст]"/>
      <dgm:spPr>
        <a:solidFill>
          <a:srgbClr val="00CC00"/>
        </a:solidFill>
        <a:ln>
          <a:solidFill>
            <a:schemeClr val="bg2">
              <a:lumMod val="10000"/>
            </a:schemeClr>
          </a:solidFill>
        </a:ln>
      </dgm:spPr>
      <dgm:t>
        <a:bodyPr/>
        <a:lstStyle/>
        <a:p>
          <a:endParaRPr lang="ru-RU" dirty="0"/>
        </a:p>
      </dgm:t>
    </dgm:pt>
    <dgm:pt modelId="{2EC98913-3409-4394-8DAD-7240D510F047}" type="parTrans" cxnId="{4B4B5731-0A35-4600-B903-EEF62D66136B}">
      <dgm:prSet/>
      <dgm:spPr/>
      <dgm:t>
        <a:bodyPr/>
        <a:lstStyle/>
        <a:p>
          <a:endParaRPr lang="ru-RU"/>
        </a:p>
      </dgm:t>
    </dgm:pt>
    <dgm:pt modelId="{8F65930C-C65B-4921-AD88-801D197A3371}" type="sibTrans" cxnId="{4B4B5731-0A35-4600-B903-EEF62D66136B}">
      <dgm:prSet/>
      <dgm:spPr/>
      <dgm:t>
        <a:bodyPr/>
        <a:lstStyle/>
        <a:p>
          <a:endParaRPr lang="ru-RU"/>
        </a:p>
      </dgm:t>
    </dgm:pt>
    <dgm:pt modelId="{6DCC0574-1447-40A6-A7FE-190207BAA582}">
      <dgm:prSet phldrT="[Текст]"/>
      <dgm:spPr>
        <a:solidFill>
          <a:srgbClr val="CCFF66"/>
        </a:solidFill>
        <a:ln>
          <a:solidFill>
            <a:schemeClr val="bg2">
              <a:lumMod val="10000"/>
            </a:schemeClr>
          </a:solidFill>
        </a:ln>
      </dgm:spPr>
      <dgm:t>
        <a:bodyPr/>
        <a:lstStyle/>
        <a:p>
          <a:endParaRPr lang="ru-RU" dirty="0"/>
        </a:p>
      </dgm:t>
    </dgm:pt>
    <dgm:pt modelId="{D9091D5D-34E1-476E-AEF8-6BDCFB0FAD08}" type="parTrans" cxnId="{92BE2C5E-E055-46BE-B811-EA09A8F946FD}">
      <dgm:prSet/>
      <dgm:spPr/>
      <dgm:t>
        <a:bodyPr/>
        <a:lstStyle/>
        <a:p>
          <a:endParaRPr lang="ru-RU"/>
        </a:p>
      </dgm:t>
    </dgm:pt>
    <dgm:pt modelId="{7347B213-533A-4DEC-80EA-4D3A2FCE0517}" type="sibTrans" cxnId="{92BE2C5E-E055-46BE-B811-EA09A8F946FD}">
      <dgm:prSet/>
      <dgm:spPr/>
      <dgm:t>
        <a:bodyPr/>
        <a:lstStyle/>
        <a:p>
          <a:endParaRPr lang="ru-RU"/>
        </a:p>
      </dgm:t>
    </dgm:pt>
    <dgm:pt modelId="{DD302A54-B9D2-4FDC-B58E-3489EB7972E2}" type="pres">
      <dgm:prSet presAssocID="{1D8C5FC7-15C1-42D2-B9EB-A1CAF7E61EB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69F332-A0F4-4038-B7A1-283EA4FB2935}" type="pres">
      <dgm:prSet presAssocID="{9BD3348D-C758-467B-869B-502574EAEE05}" presName="composite" presStyleCnt="0"/>
      <dgm:spPr/>
    </dgm:pt>
    <dgm:pt modelId="{EEEE7B2C-CC1A-471A-8A2B-3B0358B515A4}" type="pres">
      <dgm:prSet presAssocID="{9BD3348D-C758-467B-869B-502574EAEE05}" presName="parentText" presStyleLbl="alignNode1" presStyleIdx="0" presStyleCnt="3" custLinFactNeighborX="-64174" custLinFactNeighborY="-123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2A5D05-931F-455F-99B6-46DCC8FC8502}" type="pres">
      <dgm:prSet presAssocID="{9BD3348D-C758-467B-869B-502574EAEE0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AFDB0B-D4FF-41D0-ABAF-E451C14D7DD6}" type="pres">
      <dgm:prSet presAssocID="{2458CA54-B167-4E04-AD04-1E166C6C790B}" presName="sp" presStyleCnt="0"/>
      <dgm:spPr/>
    </dgm:pt>
    <dgm:pt modelId="{733A421A-4994-4C8A-9DC2-598D5653324E}" type="pres">
      <dgm:prSet presAssocID="{436CB387-DDB4-49E6-AF03-F78F4D4F8839}" presName="composite" presStyleCnt="0"/>
      <dgm:spPr/>
    </dgm:pt>
    <dgm:pt modelId="{4DE14E14-894D-4D80-922E-79F8EA3D71B2}" type="pres">
      <dgm:prSet presAssocID="{436CB387-DDB4-49E6-AF03-F78F4D4F883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00E48D-966C-468F-B930-D8D4B244A37C}" type="pres">
      <dgm:prSet presAssocID="{436CB387-DDB4-49E6-AF03-F78F4D4F8839}" presName="descendantText" presStyleLbl="alignAcc1" presStyleIdx="1" presStyleCnt="3" custLinFactNeighborX="76" custLinFactNeighborY="91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97A416-491F-421B-ADE8-A07AF659FC83}" type="pres">
      <dgm:prSet presAssocID="{EB80ECCE-3B9D-447E-95EF-2D09045707E0}" presName="sp" presStyleCnt="0"/>
      <dgm:spPr/>
    </dgm:pt>
    <dgm:pt modelId="{113BC8FC-B1EA-4A11-96C9-CAEEC1868EDA}" type="pres">
      <dgm:prSet presAssocID="{DB902D4C-5C45-46EE-9DE9-4727B908FE6D}" presName="composite" presStyleCnt="0"/>
      <dgm:spPr/>
    </dgm:pt>
    <dgm:pt modelId="{0019C3BC-E196-40C5-AF28-741EAE00DC8F}" type="pres">
      <dgm:prSet presAssocID="{DB902D4C-5C45-46EE-9DE9-4727B908FE6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A1AC16-5347-4A5B-BB76-BB49FB9CF9C1}" type="pres">
      <dgm:prSet presAssocID="{DB902D4C-5C45-46EE-9DE9-4727B908FE6D}" presName="descendantText" presStyleLbl="alignAcc1" presStyleIdx="2" presStyleCnt="3" custLinFactNeighborX="76" custLinFactNeighborY="-2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7002DA-3E22-4739-9E5D-06F2B8FB9409}" srcId="{9BD3348D-C758-467B-869B-502574EAEE05}" destId="{298FABAC-2B4D-4EB9-B4FC-705E478F5751}" srcOrd="0" destOrd="0" parTransId="{AAA6E294-8F12-404E-869E-3B4CD9ABC220}" sibTransId="{6665E908-0F40-47C3-AF11-F5F561170279}"/>
    <dgm:cxn modelId="{A7DD7493-7F40-44EF-A6BF-09F7500F21C0}" srcId="{1D8C5FC7-15C1-42D2-B9EB-A1CAF7E61EB2}" destId="{436CB387-DDB4-49E6-AF03-F78F4D4F8839}" srcOrd="1" destOrd="0" parTransId="{582B5800-5035-4520-8876-E477CFBB1143}" sibTransId="{EB80ECCE-3B9D-447E-95EF-2D09045707E0}"/>
    <dgm:cxn modelId="{AA3772FF-6955-4729-A4FB-EF5E6758F181}" type="presOf" srcId="{9BD3348D-C758-467B-869B-502574EAEE05}" destId="{EEEE7B2C-CC1A-471A-8A2B-3B0358B515A4}" srcOrd="0" destOrd="0" presId="urn:microsoft.com/office/officeart/2005/8/layout/chevron2"/>
    <dgm:cxn modelId="{8ABFED7C-AD5F-438F-B275-5E5929D95811}" type="presOf" srcId="{6DCC0574-1447-40A6-A7FE-190207BAA582}" destId="{62A1AC16-5347-4A5B-BB76-BB49FB9CF9C1}" srcOrd="0" destOrd="0" presId="urn:microsoft.com/office/officeart/2005/8/layout/chevron2"/>
    <dgm:cxn modelId="{44B0D9D1-29A5-4594-832B-BD29666E68E0}" type="presOf" srcId="{1D8C5FC7-15C1-42D2-B9EB-A1CAF7E61EB2}" destId="{DD302A54-B9D2-4FDC-B58E-3489EB7972E2}" srcOrd="0" destOrd="0" presId="urn:microsoft.com/office/officeart/2005/8/layout/chevron2"/>
    <dgm:cxn modelId="{3A38FD1B-7203-4F3A-819E-E853B9406EDC}" srcId="{436CB387-DDB4-49E6-AF03-F78F4D4F8839}" destId="{1F608593-B169-4F89-9428-253633EDCF58}" srcOrd="0" destOrd="0" parTransId="{B59AC740-AB54-48D0-B7CA-DF85EB427BA5}" sibTransId="{23344764-A902-4F7D-BC25-F61864087087}"/>
    <dgm:cxn modelId="{ED01EB44-DFF8-40B0-8E20-597B4486C853}" type="presOf" srcId="{298FABAC-2B4D-4EB9-B4FC-705E478F5751}" destId="{142A5D05-931F-455F-99B6-46DCC8FC8502}" srcOrd="0" destOrd="0" presId="urn:microsoft.com/office/officeart/2005/8/layout/chevron2"/>
    <dgm:cxn modelId="{14F826E1-C601-496C-B582-875A3C4A9C4C}" srcId="{1D8C5FC7-15C1-42D2-B9EB-A1CAF7E61EB2}" destId="{9BD3348D-C758-467B-869B-502574EAEE05}" srcOrd="0" destOrd="0" parTransId="{856DD93F-8A8F-493C-BB6E-259B8FC83AF4}" sibTransId="{2458CA54-B167-4E04-AD04-1E166C6C790B}"/>
    <dgm:cxn modelId="{5C191290-EB6A-4C7C-AB49-D68321B7DC0F}" type="presOf" srcId="{1F608593-B169-4F89-9428-253633EDCF58}" destId="{E700E48D-966C-468F-B930-D8D4B244A37C}" srcOrd="0" destOrd="0" presId="urn:microsoft.com/office/officeart/2005/8/layout/chevron2"/>
    <dgm:cxn modelId="{8C5AD5E8-AF56-4934-9F2B-09A6F593A069}" type="presOf" srcId="{DB902D4C-5C45-46EE-9DE9-4727B908FE6D}" destId="{0019C3BC-E196-40C5-AF28-741EAE00DC8F}" srcOrd="0" destOrd="0" presId="urn:microsoft.com/office/officeart/2005/8/layout/chevron2"/>
    <dgm:cxn modelId="{92BE2C5E-E055-46BE-B811-EA09A8F946FD}" srcId="{DB902D4C-5C45-46EE-9DE9-4727B908FE6D}" destId="{6DCC0574-1447-40A6-A7FE-190207BAA582}" srcOrd="0" destOrd="0" parTransId="{D9091D5D-34E1-476E-AEF8-6BDCFB0FAD08}" sibTransId="{7347B213-533A-4DEC-80EA-4D3A2FCE0517}"/>
    <dgm:cxn modelId="{C392C35F-BB46-4243-892F-36A58C50C1C0}" type="presOf" srcId="{436CB387-DDB4-49E6-AF03-F78F4D4F8839}" destId="{4DE14E14-894D-4D80-922E-79F8EA3D71B2}" srcOrd="0" destOrd="0" presId="urn:microsoft.com/office/officeart/2005/8/layout/chevron2"/>
    <dgm:cxn modelId="{4B4B5731-0A35-4600-B903-EEF62D66136B}" srcId="{1D8C5FC7-15C1-42D2-B9EB-A1CAF7E61EB2}" destId="{DB902D4C-5C45-46EE-9DE9-4727B908FE6D}" srcOrd="2" destOrd="0" parTransId="{2EC98913-3409-4394-8DAD-7240D510F047}" sibTransId="{8F65930C-C65B-4921-AD88-801D197A3371}"/>
    <dgm:cxn modelId="{5309075A-E18B-4AFF-8A85-57AC9EE267A2}" type="presParOf" srcId="{DD302A54-B9D2-4FDC-B58E-3489EB7972E2}" destId="{8369F332-A0F4-4038-B7A1-283EA4FB2935}" srcOrd="0" destOrd="0" presId="urn:microsoft.com/office/officeart/2005/8/layout/chevron2"/>
    <dgm:cxn modelId="{BA10F347-8114-4E4E-BF35-E8AE4A1D5D93}" type="presParOf" srcId="{8369F332-A0F4-4038-B7A1-283EA4FB2935}" destId="{EEEE7B2C-CC1A-471A-8A2B-3B0358B515A4}" srcOrd="0" destOrd="0" presId="urn:microsoft.com/office/officeart/2005/8/layout/chevron2"/>
    <dgm:cxn modelId="{9B4FAE11-6BD4-45CE-A972-3C89D448F8E8}" type="presParOf" srcId="{8369F332-A0F4-4038-B7A1-283EA4FB2935}" destId="{142A5D05-931F-455F-99B6-46DCC8FC8502}" srcOrd="1" destOrd="0" presId="urn:microsoft.com/office/officeart/2005/8/layout/chevron2"/>
    <dgm:cxn modelId="{7E81C3D7-656D-4B78-82CA-3BB8669E0B57}" type="presParOf" srcId="{DD302A54-B9D2-4FDC-B58E-3489EB7972E2}" destId="{85AFDB0B-D4FF-41D0-ABAF-E451C14D7DD6}" srcOrd="1" destOrd="0" presId="urn:microsoft.com/office/officeart/2005/8/layout/chevron2"/>
    <dgm:cxn modelId="{5A4E1B77-F04B-4F13-B2D5-CB1D21E0A2E1}" type="presParOf" srcId="{DD302A54-B9D2-4FDC-B58E-3489EB7972E2}" destId="{733A421A-4994-4C8A-9DC2-598D5653324E}" srcOrd="2" destOrd="0" presId="urn:microsoft.com/office/officeart/2005/8/layout/chevron2"/>
    <dgm:cxn modelId="{5530544E-2D96-41FE-A715-BAE6DD7CBF8B}" type="presParOf" srcId="{733A421A-4994-4C8A-9DC2-598D5653324E}" destId="{4DE14E14-894D-4D80-922E-79F8EA3D71B2}" srcOrd="0" destOrd="0" presId="urn:microsoft.com/office/officeart/2005/8/layout/chevron2"/>
    <dgm:cxn modelId="{9733D1A4-18D6-4418-8397-5FE8382D0225}" type="presParOf" srcId="{733A421A-4994-4C8A-9DC2-598D5653324E}" destId="{E700E48D-966C-468F-B930-D8D4B244A37C}" srcOrd="1" destOrd="0" presId="urn:microsoft.com/office/officeart/2005/8/layout/chevron2"/>
    <dgm:cxn modelId="{CE59ED27-A35E-4912-9CA9-22E9798CC17E}" type="presParOf" srcId="{DD302A54-B9D2-4FDC-B58E-3489EB7972E2}" destId="{3897A416-491F-421B-ADE8-A07AF659FC83}" srcOrd="3" destOrd="0" presId="urn:microsoft.com/office/officeart/2005/8/layout/chevron2"/>
    <dgm:cxn modelId="{A16C8D56-F6E9-470B-BCD9-8E2F08D302FF}" type="presParOf" srcId="{DD302A54-B9D2-4FDC-B58E-3489EB7972E2}" destId="{113BC8FC-B1EA-4A11-96C9-CAEEC1868EDA}" srcOrd="4" destOrd="0" presId="urn:microsoft.com/office/officeart/2005/8/layout/chevron2"/>
    <dgm:cxn modelId="{028389A9-6185-4DCF-B389-6889CA4BABBF}" type="presParOf" srcId="{113BC8FC-B1EA-4A11-96C9-CAEEC1868EDA}" destId="{0019C3BC-E196-40C5-AF28-741EAE00DC8F}" srcOrd="0" destOrd="0" presId="urn:microsoft.com/office/officeart/2005/8/layout/chevron2"/>
    <dgm:cxn modelId="{287E9889-B841-41E4-8DBD-DEA5EB9DC972}" type="presParOf" srcId="{113BC8FC-B1EA-4A11-96C9-CAEEC1868EDA}" destId="{62A1AC16-5347-4A5B-BB76-BB49FB9CF9C1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3ACE46B-55FA-46E4-B3F9-6D09E54727C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DD9FD9-CA75-41B9-9176-CC768E36A28D}">
      <dgm:prSet phldrT="[Текст]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FA54E1CC-60B8-4F55-82B6-9750140B5FF9}" type="parTrans" cxnId="{DA61AE19-7123-4C6D-8092-0C85DDB33340}">
      <dgm:prSet/>
      <dgm:spPr/>
      <dgm:t>
        <a:bodyPr/>
        <a:lstStyle/>
        <a:p>
          <a:endParaRPr lang="ru-RU"/>
        </a:p>
      </dgm:t>
    </dgm:pt>
    <dgm:pt modelId="{2E1C2894-A8D0-4A73-8A19-A33197AEC7D4}" type="sibTrans" cxnId="{DA61AE19-7123-4C6D-8092-0C85DDB33340}">
      <dgm:prSet/>
      <dgm:spPr/>
      <dgm:t>
        <a:bodyPr/>
        <a:lstStyle/>
        <a:p>
          <a:endParaRPr lang="ru-RU"/>
        </a:p>
      </dgm:t>
    </dgm:pt>
    <dgm:pt modelId="{E2B37DE4-4849-4A3E-8F0D-44E51F0EB91C}">
      <dgm:prSet phldrT="[Текст]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A12986DD-385E-447E-B92B-D777F42542FF}" type="parTrans" cxnId="{F4EEF80A-06D5-476D-BBBE-13C857989417}">
      <dgm:prSet/>
      <dgm:spPr/>
      <dgm:t>
        <a:bodyPr/>
        <a:lstStyle/>
        <a:p>
          <a:endParaRPr lang="ru-RU"/>
        </a:p>
      </dgm:t>
    </dgm:pt>
    <dgm:pt modelId="{1871DCE9-003E-42D1-A4CE-DFE43419A9E0}" type="sibTrans" cxnId="{F4EEF80A-06D5-476D-BBBE-13C857989417}">
      <dgm:prSet/>
      <dgm:spPr/>
      <dgm:t>
        <a:bodyPr/>
        <a:lstStyle/>
        <a:p>
          <a:endParaRPr lang="ru-RU"/>
        </a:p>
      </dgm:t>
    </dgm:pt>
    <dgm:pt modelId="{45448644-A8E2-443A-AF69-702F063A2F1E}">
      <dgm:prSet phldrT="[Текст]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852A3F38-D50D-4C71-BD05-B4AE647A24B1}" type="parTrans" cxnId="{AEFF80BE-4D63-4C93-B543-EA704489E189}">
      <dgm:prSet/>
      <dgm:spPr/>
      <dgm:t>
        <a:bodyPr/>
        <a:lstStyle/>
        <a:p>
          <a:endParaRPr lang="ru-RU"/>
        </a:p>
      </dgm:t>
    </dgm:pt>
    <dgm:pt modelId="{A82EABE4-C60A-402D-B2FE-1F65DC426B60}" type="sibTrans" cxnId="{AEFF80BE-4D63-4C93-B543-EA704489E189}">
      <dgm:prSet/>
      <dgm:spPr/>
      <dgm:t>
        <a:bodyPr/>
        <a:lstStyle/>
        <a:p>
          <a:endParaRPr lang="ru-RU"/>
        </a:p>
      </dgm:t>
    </dgm:pt>
    <dgm:pt modelId="{198DC1D0-258C-47AB-8617-F4226163EB23}">
      <dgm:prSet phldrT="[Текст]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1C97DF85-C7F6-40BA-A92C-433724B43115}" type="parTrans" cxnId="{BAC39EB4-F4D1-4933-BF38-88768A4182E2}">
      <dgm:prSet/>
      <dgm:spPr/>
      <dgm:t>
        <a:bodyPr/>
        <a:lstStyle/>
        <a:p>
          <a:endParaRPr lang="ru-RU"/>
        </a:p>
      </dgm:t>
    </dgm:pt>
    <dgm:pt modelId="{D38E22E2-86A3-4E7F-AE92-E6BBDDFF4C19}" type="sibTrans" cxnId="{BAC39EB4-F4D1-4933-BF38-88768A4182E2}">
      <dgm:prSet/>
      <dgm:spPr/>
      <dgm:t>
        <a:bodyPr/>
        <a:lstStyle/>
        <a:p>
          <a:endParaRPr lang="ru-RU"/>
        </a:p>
      </dgm:t>
    </dgm:pt>
    <dgm:pt modelId="{9A20E067-AC26-4FC3-9398-1B48F959A096}" type="pres">
      <dgm:prSet presAssocID="{D3ACE46B-55FA-46E4-B3F9-6D09E54727C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22C450-E11A-4F11-987E-355A166642A3}" type="pres">
      <dgm:prSet presAssocID="{23DD9FD9-CA75-41B9-9176-CC768E36A28D}" presName="composite" presStyleCnt="0"/>
      <dgm:spPr/>
    </dgm:pt>
    <dgm:pt modelId="{9BB317F8-427B-40FA-B445-CBE687EBE7F5}" type="pres">
      <dgm:prSet presAssocID="{23DD9FD9-CA75-41B9-9176-CC768E36A28D}" presName="imgShp" presStyleLbl="fgImgPlace1" presStyleIdx="0" presStyleCnt="4" custScaleX="122504" custScaleY="103044" custLinFactNeighborX="9098" custLinFactNeighborY="5193"/>
      <dgm:spPr>
        <a:solidFill>
          <a:schemeClr val="accent2">
            <a:lumMod val="75000"/>
          </a:schemeClr>
        </a:solidFill>
        <a:ln>
          <a:solidFill>
            <a:schemeClr val="accent2">
              <a:lumMod val="50000"/>
            </a:schemeClr>
          </a:solidFill>
        </a:ln>
      </dgm:spPr>
    </dgm:pt>
    <dgm:pt modelId="{F455DEC3-4498-42CA-89C2-33F1A466D54D}" type="pres">
      <dgm:prSet presAssocID="{23DD9FD9-CA75-41B9-9176-CC768E36A28D}" presName="txShp" presStyleLbl="node1" presStyleIdx="0" presStyleCnt="4" custScaleX="104212" custScaleY="127823" custLinFactNeighborX="6559" custLinFactNeighborY="-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BF37EF-FB4A-47D5-833A-86FA84C062CC}" type="pres">
      <dgm:prSet presAssocID="{2E1C2894-A8D0-4A73-8A19-A33197AEC7D4}" presName="spacing" presStyleCnt="0"/>
      <dgm:spPr/>
    </dgm:pt>
    <dgm:pt modelId="{B4247398-517D-4D42-84EC-DAD3CDB5B989}" type="pres">
      <dgm:prSet presAssocID="{E2B37DE4-4849-4A3E-8F0D-44E51F0EB91C}" presName="composite" presStyleCnt="0"/>
      <dgm:spPr/>
    </dgm:pt>
    <dgm:pt modelId="{A17DD90B-3FA5-47ED-84A0-10EC8C220C94}" type="pres">
      <dgm:prSet presAssocID="{E2B37DE4-4849-4A3E-8F0D-44E51F0EB91C}" presName="imgShp" presStyleLbl="fgImgPlace1" presStyleIdx="1" presStyleCnt="4" custScaleX="126678" custScaleY="106804" custLinFactNeighborX="7888" custLinFactNeighborY="-1756"/>
      <dgm:spPr>
        <a:solidFill>
          <a:schemeClr val="accent2">
            <a:lumMod val="75000"/>
          </a:schemeClr>
        </a:solidFill>
        <a:ln>
          <a:solidFill>
            <a:schemeClr val="accent2">
              <a:lumMod val="50000"/>
            </a:schemeClr>
          </a:solidFill>
        </a:ln>
      </dgm:spPr>
    </dgm:pt>
    <dgm:pt modelId="{A1796878-9040-4EF8-A0FF-9D938DBD8D40}" type="pres">
      <dgm:prSet presAssocID="{E2B37DE4-4849-4A3E-8F0D-44E51F0EB91C}" presName="txShp" presStyleLbl="node1" presStyleIdx="1" presStyleCnt="4" custScaleX="104972" custScaleY="132568" custLinFactNeighborX="5691" custLinFactNeighborY="-66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D9C6BE-678D-42BD-AA56-DAABA191DAA8}" type="pres">
      <dgm:prSet presAssocID="{1871DCE9-003E-42D1-A4CE-DFE43419A9E0}" presName="spacing" presStyleCnt="0"/>
      <dgm:spPr/>
    </dgm:pt>
    <dgm:pt modelId="{13A4B494-A97D-4CC7-B71D-A4EAB4D7E857}" type="pres">
      <dgm:prSet presAssocID="{45448644-A8E2-443A-AF69-702F063A2F1E}" presName="composite" presStyleCnt="0"/>
      <dgm:spPr/>
    </dgm:pt>
    <dgm:pt modelId="{53B987A7-47AF-476F-A8AA-D2C78150D0B9}" type="pres">
      <dgm:prSet presAssocID="{45448644-A8E2-443A-AF69-702F063A2F1E}" presName="imgShp" presStyleLbl="fgImgPlace1" presStyleIdx="2" presStyleCnt="4" custScaleX="130214" custScaleY="101819" custLinFactNeighborX="16591" custLinFactNeighborY="-12003"/>
      <dgm:spPr>
        <a:solidFill>
          <a:schemeClr val="accent2">
            <a:lumMod val="75000"/>
          </a:schemeClr>
        </a:solidFill>
        <a:ln>
          <a:solidFill>
            <a:schemeClr val="accent2">
              <a:lumMod val="50000"/>
            </a:schemeClr>
          </a:solidFill>
        </a:ln>
      </dgm:spPr>
    </dgm:pt>
    <dgm:pt modelId="{DA9431F7-50E7-4894-B56E-26EBFC11B978}" type="pres">
      <dgm:prSet presAssocID="{45448644-A8E2-443A-AF69-702F063A2F1E}" presName="txShp" presStyleLbl="node1" presStyleIdx="2" presStyleCnt="4" custScaleX="107322" custScaleY="161254" custLinFactNeighborX="4961" custLinFactNeighborY="-178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CFB613-17E5-480F-9FB1-476AF7049340}" type="pres">
      <dgm:prSet presAssocID="{A82EABE4-C60A-402D-B2FE-1F65DC426B60}" presName="spacing" presStyleCnt="0"/>
      <dgm:spPr/>
    </dgm:pt>
    <dgm:pt modelId="{C760E70F-B581-4AB7-8CD5-4FA898E99ED2}" type="pres">
      <dgm:prSet presAssocID="{198DC1D0-258C-47AB-8617-F4226163EB23}" presName="composite" presStyleCnt="0"/>
      <dgm:spPr/>
    </dgm:pt>
    <dgm:pt modelId="{756A9DEC-F27F-4BF3-8996-4081FDB58B5E}" type="pres">
      <dgm:prSet presAssocID="{198DC1D0-258C-47AB-8617-F4226163EB23}" presName="imgShp" presStyleLbl="fgImgPlace1" presStyleIdx="3" presStyleCnt="4" custScaleX="124531" custLinFactNeighborX="8499" custLinFactNeighborY="-23249"/>
      <dgm:spPr>
        <a:solidFill>
          <a:schemeClr val="accent2">
            <a:lumMod val="75000"/>
          </a:schemeClr>
        </a:solidFill>
        <a:ln>
          <a:solidFill>
            <a:schemeClr val="accent2">
              <a:lumMod val="50000"/>
            </a:schemeClr>
          </a:solidFill>
        </a:ln>
      </dgm:spPr>
    </dgm:pt>
    <dgm:pt modelId="{EE5385EB-7134-4048-BA1D-68D8333AAF2E}" type="pres">
      <dgm:prSet presAssocID="{198DC1D0-258C-47AB-8617-F4226163EB23}" presName="txShp" presStyleLbl="node1" presStyleIdx="3" presStyleCnt="4" custScaleX="103594" custScaleY="102151" custLinFactNeighborX="5084" custLinFactNeighborY="-221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FF80BE-4D63-4C93-B543-EA704489E189}" srcId="{D3ACE46B-55FA-46E4-B3F9-6D09E54727C7}" destId="{45448644-A8E2-443A-AF69-702F063A2F1E}" srcOrd="2" destOrd="0" parTransId="{852A3F38-D50D-4C71-BD05-B4AE647A24B1}" sibTransId="{A82EABE4-C60A-402D-B2FE-1F65DC426B60}"/>
    <dgm:cxn modelId="{BAC39EB4-F4D1-4933-BF38-88768A4182E2}" srcId="{D3ACE46B-55FA-46E4-B3F9-6D09E54727C7}" destId="{198DC1D0-258C-47AB-8617-F4226163EB23}" srcOrd="3" destOrd="0" parTransId="{1C97DF85-C7F6-40BA-A92C-433724B43115}" sibTransId="{D38E22E2-86A3-4E7F-AE92-E6BBDDFF4C19}"/>
    <dgm:cxn modelId="{8B3BBD77-1228-4594-BD07-A2E68FAD538F}" type="presOf" srcId="{198DC1D0-258C-47AB-8617-F4226163EB23}" destId="{EE5385EB-7134-4048-BA1D-68D8333AAF2E}" srcOrd="0" destOrd="0" presId="urn:microsoft.com/office/officeart/2005/8/layout/vList3"/>
    <dgm:cxn modelId="{44E545DE-6258-4E61-AB1D-814D579AD710}" type="presOf" srcId="{D3ACE46B-55FA-46E4-B3F9-6D09E54727C7}" destId="{9A20E067-AC26-4FC3-9398-1B48F959A096}" srcOrd="0" destOrd="0" presId="urn:microsoft.com/office/officeart/2005/8/layout/vList3"/>
    <dgm:cxn modelId="{F4EEF80A-06D5-476D-BBBE-13C857989417}" srcId="{D3ACE46B-55FA-46E4-B3F9-6D09E54727C7}" destId="{E2B37DE4-4849-4A3E-8F0D-44E51F0EB91C}" srcOrd="1" destOrd="0" parTransId="{A12986DD-385E-447E-B92B-D777F42542FF}" sibTransId="{1871DCE9-003E-42D1-A4CE-DFE43419A9E0}"/>
    <dgm:cxn modelId="{DA61AE19-7123-4C6D-8092-0C85DDB33340}" srcId="{D3ACE46B-55FA-46E4-B3F9-6D09E54727C7}" destId="{23DD9FD9-CA75-41B9-9176-CC768E36A28D}" srcOrd="0" destOrd="0" parTransId="{FA54E1CC-60B8-4F55-82B6-9750140B5FF9}" sibTransId="{2E1C2894-A8D0-4A73-8A19-A33197AEC7D4}"/>
    <dgm:cxn modelId="{B563187C-8436-4854-B896-B6D5A94CE244}" type="presOf" srcId="{23DD9FD9-CA75-41B9-9176-CC768E36A28D}" destId="{F455DEC3-4498-42CA-89C2-33F1A466D54D}" srcOrd="0" destOrd="0" presId="urn:microsoft.com/office/officeart/2005/8/layout/vList3"/>
    <dgm:cxn modelId="{7E4033D6-914B-4CD0-8836-530577FAD447}" type="presOf" srcId="{45448644-A8E2-443A-AF69-702F063A2F1E}" destId="{DA9431F7-50E7-4894-B56E-26EBFC11B978}" srcOrd="0" destOrd="0" presId="urn:microsoft.com/office/officeart/2005/8/layout/vList3"/>
    <dgm:cxn modelId="{2EE2381C-53BE-428B-BF3B-497EB251F187}" type="presOf" srcId="{E2B37DE4-4849-4A3E-8F0D-44E51F0EB91C}" destId="{A1796878-9040-4EF8-A0FF-9D938DBD8D40}" srcOrd="0" destOrd="0" presId="urn:microsoft.com/office/officeart/2005/8/layout/vList3"/>
    <dgm:cxn modelId="{ECF53383-DD9E-4051-A776-49BC7B2EC9D8}" type="presParOf" srcId="{9A20E067-AC26-4FC3-9398-1B48F959A096}" destId="{AE22C450-E11A-4F11-987E-355A166642A3}" srcOrd="0" destOrd="0" presId="urn:microsoft.com/office/officeart/2005/8/layout/vList3"/>
    <dgm:cxn modelId="{B78D7AD9-5F3E-4BDC-841B-3F576DA35F21}" type="presParOf" srcId="{AE22C450-E11A-4F11-987E-355A166642A3}" destId="{9BB317F8-427B-40FA-B445-CBE687EBE7F5}" srcOrd="0" destOrd="0" presId="urn:microsoft.com/office/officeart/2005/8/layout/vList3"/>
    <dgm:cxn modelId="{98E89822-05E9-4E7D-8638-A0D1530917DD}" type="presParOf" srcId="{AE22C450-E11A-4F11-987E-355A166642A3}" destId="{F455DEC3-4498-42CA-89C2-33F1A466D54D}" srcOrd="1" destOrd="0" presId="urn:microsoft.com/office/officeart/2005/8/layout/vList3"/>
    <dgm:cxn modelId="{6C0BA804-0AF8-4A80-86A2-2DE86352AACA}" type="presParOf" srcId="{9A20E067-AC26-4FC3-9398-1B48F959A096}" destId="{38BF37EF-FB4A-47D5-833A-86FA84C062CC}" srcOrd="1" destOrd="0" presId="urn:microsoft.com/office/officeart/2005/8/layout/vList3"/>
    <dgm:cxn modelId="{1D7DAB58-2CD7-49DF-BCB3-AC8306C16D8D}" type="presParOf" srcId="{9A20E067-AC26-4FC3-9398-1B48F959A096}" destId="{B4247398-517D-4D42-84EC-DAD3CDB5B989}" srcOrd="2" destOrd="0" presId="urn:microsoft.com/office/officeart/2005/8/layout/vList3"/>
    <dgm:cxn modelId="{6099833F-87E2-4B60-A93D-2D7FDAC018CB}" type="presParOf" srcId="{B4247398-517D-4D42-84EC-DAD3CDB5B989}" destId="{A17DD90B-3FA5-47ED-84A0-10EC8C220C94}" srcOrd="0" destOrd="0" presId="urn:microsoft.com/office/officeart/2005/8/layout/vList3"/>
    <dgm:cxn modelId="{E9CDB721-3722-4C62-9860-C01AF3FF035C}" type="presParOf" srcId="{B4247398-517D-4D42-84EC-DAD3CDB5B989}" destId="{A1796878-9040-4EF8-A0FF-9D938DBD8D40}" srcOrd="1" destOrd="0" presId="urn:microsoft.com/office/officeart/2005/8/layout/vList3"/>
    <dgm:cxn modelId="{3A7326E9-7A24-4935-B2E6-F609FCAFC767}" type="presParOf" srcId="{9A20E067-AC26-4FC3-9398-1B48F959A096}" destId="{09D9C6BE-678D-42BD-AA56-DAABA191DAA8}" srcOrd="3" destOrd="0" presId="urn:microsoft.com/office/officeart/2005/8/layout/vList3"/>
    <dgm:cxn modelId="{0AEE1155-CDD4-4100-82EE-4BC8358A9F62}" type="presParOf" srcId="{9A20E067-AC26-4FC3-9398-1B48F959A096}" destId="{13A4B494-A97D-4CC7-B71D-A4EAB4D7E857}" srcOrd="4" destOrd="0" presId="urn:microsoft.com/office/officeart/2005/8/layout/vList3"/>
    <dgm:cxn modelId="{AF78CD39-9DED-48BD-8EBB-B166B2482926}" type="presParOf" srcId="{13A4B494-A97D-4CC7-B71D-A4EAB4D7E857}" destId="{53B987A7-47AF-476F-A8AA-D2C78150D0B9}" srcOrd="0" destOrd="0" presId="urn:microsoft.com/office/officeart/2005/8/layout/vList3"/>
    <dgm:cxn modelId="{46DA9AA6-98A4-46A7-8BA2-81AB268B6670}" type="presParOf" srcId="{13A4B494-A97D-4CC7-B71D-A4EAB4D7E857}" destId="{DA9431F7-50E7-4894-B56E-26EBFC11B978}" srcOrd="1" destOrd="0" presId="urn:microsoft.com/office/officeart/2005/8/layout/vList3"/>
    <dgm:cxn modelId="{AEFDD6D1-DFCC-48AE-8FF8-8EB7DE502CA2}" type="presParOf" srcId="{9A20E067-AC26-4FC3-9398-1B48F959A096}" destId="{37CFB613-17E5-480F-9FB1-476AF7049340}" srcOrd="5" destOrd="0" presId="urn:microsoft.com/office/officeart/2005/8/layout/vList3"/>
    <dgm:cxn modelId="{650FC143-9EE3-41BD-B71E-F487E6C532C0}" type="presParOf" srcId="{9A20E067-AC26-4FC3-9398-1B48F959A096}" destId="{C760E70F-B581-4AB7-8CD5-4FA898E99ED2}" srcOrd="6" destOrd="0" presId="urn:microsoft.com/office/officeart/2005/8/layout/vList3"/>
    <dgm:cxn modelId="{D06FDD89-F356-4227-BAC2-246E5B7E0207}" type="presParOf" srcId="{C760E70F-B581-4AB7-8CD5-4FA898E99ED2}" destId="{756A9DEC-F27F-4BF3-8996-4081FDB58B5E}" srcOrd="0" destOrd="0" presId="urn:microsoft.com/office/officeart/2005/8/layout/vList3"/>
    <dgm:cxn modelId="{A590C6A8-2A94-41F5-B674-328CAB3BF342}" type="presParOf" srcId="{C760E70F-B581-4AB7-8CD5-4FA898E99ED2}" destId="{EE5385EB-7134-4048-BA1D-68D8333AAF2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05257C1-89B2-4C28-9FB9-B90140624855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DDF130-EC55-4A39-B7CE-964C50187F8C}">
      <dgm:prSet phldrT="[Текст]" custT="1"/>
      <dgm:spPr>
        <a:solidFill>
          <a:srgbClr val="CCFF66"/>
        </a:solidFill>
        <a:effectLst>
          <a:softEdge rad="317500"/>
        </a:effectLst>
      </dgm:spPr>
      <dgm:t>
        <a:bodyPr/>
        <a:lstStyle/>
        <a:p>
          <a:r>
            <a:rPr lang="ru-RU" sz="3200" b="1" dirty="0" smtClean="0">
              <a:ln>
                <a:solidFill>
                  <a:schemeClr val="bg2">
                    <a:lumMod val="10000"/>
                  </a:schemeClr>
                </a:solidFill>
              </a:ln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Старший и подготовительный возраст.</a:t>
          </a:r>
          <a:endParaRPr lang="ru-RU" sz="3200" b="1" dirty="0">
            <a:ln>
              <a:solidFill>
                <a:schemeClr val="bg2">
                  <a:lumMod val="10000"/>
                </a:schemeClr>
              </a:solidFill>
            </a:ln>
            <a:solidFill>
              <a:srgbClr val="CC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A20F67-5305-47B1-A447-FF6E96098AE9}" type="parTrans" cxnId="{7AA82EE5-2676-4A37-BE30-AC4AB43C99C2}">
      <dgm:prSet/>
      <dgm:spPr/>
      <dgm:t>
        <a:bodyPr/>
        <a:lstStyle/>
        <a:p>
          <a:endParaRPr lang="ru-RU"/>
        </a:p>
      </dgm:t>
    </dgm:pt>
    <dgm:pt modelId="{7BFC4FEA-CA6F-4720-89E6-F73F5216FD12}" type="sibTrans" cxnId="{7AA82EE5-2676-4A37-BE30-AC4AB43C99C2}">
      <dgm:prSet/>
      <dgm:spPr/>
      <dgm:t>
        <a:bodyPr/>
        <a:lstStyle/>
        <a:p>
          <a:endParaRPr lang="ru-RU"/>
        </a:p>
      </dgm:t>
    </dgm:pt>
    <dgm:pt modelId="{F9EBAD85-8B67-4FA3-9EBD-F5D4E79DA7C1}">
      <dgm:prSet phldrT="[Текст]" custT="1"/>
      <dgm:sp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58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rect">
            <a:fillToRect t="100000" r="100000"/>
          </a:path>
          <a:tileRect l="-100000" b="-100000"/>
        </a:gradFill>
        <a:scene3d>
          <a:camera prst="orthographicFront"/>
          <a:lightRig rig="threePt" dir="t"/>
        </a:scene3d>
        <a:sp3d contourW="12700">
          <a:bevelB w="247650" h="133350" prst="coolSlant"/>
          <a:contourClr>
            <a:schemeClr val="tx2">
              <a:lumMod val="50000"/>
            </a:schemeClr>
          </a:contourClr>
        </a:sp3d>
      </dgm:spPr>
      <dgm:t>
        <a:bodyPr/>
        <a:lstStyle/>
        <a:p>
          <a:r>
            <a:rPr lang="ru-RU" sz="3200" b="1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«Человек-созидатель культуры.»</a:t>
          </a:r>
          <a:endParaRPr lang="ru-RU" sz="3200" b="1" dirty="0">
            <a:ln>
              <a:solidFill>
                <a:schemeClr val="tx2">
                  <a:lumMod val="50000"/>
                </a:schemeClr>
              </a:solidFill>
            </a:ln>
            <a:solidFill>
              <a:srgbClr val="008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B7D974-ABF3-48DE-8584-9B961EC980B9}" type="parTrans" cxnId="{3C324CCE-6C52-4808-AE63-1ED0959CBC31}">
      <dgm:prSet/>
      <dgm:spPr/>
      <dgm:t>
        <a:bodyPr/>
        <a:lstStyle/>
        <a:p>
          <a:endParaRPr lang="ru-RU"/>
        </a:p>
      </dgm:t>
    </dgm:pt>
    <dgm:pt modelId="{8BA95B56-6EF9-4E72-9BF3-DAE1460AB161}" type="sibTrans" cxnId="{3C324CCE-6C52-4808-AE63-1ED0959CBC31}">
      <dgm:prSet/>
      <dgm:spPr/>
      <dgm:t>
        <a:bodyPr/>
        <a:lstStyle/>
        <a:p>
          <a:endParaRPr lang="ru-RU"/>
        </a:p>
      </dgm:t>
    </dgm:pt>
    <dgm:pt modelId="{E628C98A-427F-4E05-AB3C-291BD508F801}">
      <dgm:prSet phldrT="[Текст]" custT="1"/>
      <dgm:sp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59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rect">
            <a:fillToRect t="100000" r="100000"/>
          </a:path>
          <a:tileRect l="-100000" b="-100000"/>
        </a:gradFill>
        <a:effectLst>
          <a:innerShdw blurRad="63500" dist="50800" dir="135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 contourW="12700">
          <a:bevelT/>
          <a:bevelB w="273050" h="139700" prst="coolSlant"/>
          <a:contourClr>
            <a:schemeClr val="tx2">
              <a:lumMod val="50000"/>
            </a:schemeClr>
          </a:contourClr>
        </a:sp3d>
      </dgm:spPr>
      <dgm:t>
        <a:bodyPr/>
        <a:lstStyle/>
        <a:p>
          <a:r>
            <a:rPr lang="ru-RU" sz="3200" b="1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«Человек в истории Донского края.»</a:t>
          </a:r>
          <a:endParaRPr lang="ru-RU" sz="3200" b="1" dirty="0">
            <a:ln>
              <a:solidFill>
                <a:schemeClr val="tx2">
                  <a:lumMod val="50000"/>
                </a:schemeClr>
              </a:solidFill>
            </a:ln>
            <a:solidFill>
              <a:srgbClr val="008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A487D3-B903-416D-AA14-AA14A4AA67EB}" type="parTrans" cxnId="{CDBCFBA4-8D03-4991-8BA5-5ECDEF21CC51}">
      <dgm:prSet/>
      <dgm:spPr/>
      <dgm:t>
        <a:bodyPr/>
        <a:lstStyle/>
        <a:p>
          <a:endParaRPr lang="ru-RU"/>
        </a:p>
      </dgm:t>
    </dgm:pt>
    <dgm:pt modelId="{B18AAAB4-4068-4150-B6F8-E8830B70496F}" type="sibTrans" cxnId="{CDBCFBA4-8D03-4991-8BA5-5ECDEF21CC51}">
      <dgm:prSet/>
      <dgm:spPr/>
      <dgm:t>
        <a:bodyPr/>
        <a:lstStyle/>
        <a:p>
          <a:endParaRPr lang="ru-RU"/>
        </a:p>
      </dgm:t>
    </dgm:pt>
    <dgm:pt modelId="{1C09373B-6566-4A85-986E-68DF80171540}">
      <dgm:prSet phldrT="[Текст]" custT="1"/>
      <dgm:sp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59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rect">
            <a:fillToRect t="100000" r="100000"/>
          </a:path>
          <a:tileRect l="-100000" b="-100000"/>
        </a:gradFill>
        <a:scene3d>
          <a:camera prst="orthographicFront"/>
          <a:lightRig rig="threePt" dir="t"/>
        </a:scene3d>
        <a:sp3d contourW="12700">
          <a:bevelB w="241300" h="158750" prst="coolSlant"/>
          <a:contourClr>
            <a:schemeClr val="tx2">
              <a:lumMod val="50000"/>
            </a:schemeClr>
          </a:contourClr>
        </a:sp3d>
      </dgm:spPr>
      <dgm:t>
        <a:bodyPr/>
        <a:lstStyle/>
        <a:p>
          <a:r>
            <a:rPr lang="ru-RU" sz="3200" b="1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«Человек в пространстве Донского края.»</a:t>
          </a:r>
          <a:endParaRPr lang="ru-RU" sz="3200" b="1" dirty="0">
            <a:ln>
              <a:solidFill>
                <a:schemeClr val="tx2">
                  <a:lumMod val="50000"/>
                </a:schemeClr>
              </a:solidFill>
            </a:ln>
            <a:solidFill>
              <a:srgbClr val="008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BCCB52-1F0F-471E-9BE5-25AF6968CF65}" type="parTrans" cxnId="{877D4BE5-D520-46D2-8C1B-E23000670C3D}">
      <dgm:prSet/>
      <dgm:spPr/>
      <dgm:t>
        <a:bodyPr/>
        <a:lstStyle/>
        <a:p>
          <a:endParaRPr lang="ru-RU"/>
        </a:p>
      </dgm:t>
    </dgm:pt>
    <dgm:pt modelId="{6514D2A5-712C-48F9-BC23-FEEA8A01CA9B}" type="sibTrans" cxnId="{877D4BE5-D520-46D2-8C1B-E23000670C3D}">
      <dgm:prSet/>
      <dgm:spPr/>
      <dgm:t>
        <a:bodyPr/>
        <a:lstStyle/>
        <a:p>
          <a:endParaRPr lang="ru-RU"/>
        </a:p>
      </dgm:t>
    </dgm:pt>
    <dgm:pt modelId="{3ED08674-5C81-46BC-93C4-105AAC682E3C}">
      <dgm:prSet phldrT="[Текст]" custT="1"/>
      <dgm:sp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59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rect">
            <a:fillToRect t="100000" r="100000"/>
          </a:path>
          <a:tileRect l="-100000" b="-100000"/>
        </a:gradFill>
        <a:scene3d>
          <a:camera prst="orthographicFront"/>
          <a:lightRig rig="threePt" dir="t"/>
        </a:scene3d>
        <a:sp3d contourW="12700">
          <a:bevelB w="266700" h="158750" prst="coolSlant"/>
          <a:contourClr>
            <a:schemeClr val="tx2">
              <a:lumMod val="50000"/>
            </a:schemeClr>
          </a:contourClr>
        </a:sp3d>
      </dgm:spPr>
      <dgm:t>
        <a:bodyPr/>
        <a:lstStyle/>
        <a:p>
          <a:r>
            <a:rPr lang="ru-RU" sz="3200" b="1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«Праздники и события в жизни людей.»</a:t>
          </a:r>
          <a:endParaRPr lang="ru-RU" sz="3200" b="1" dirty="0">
            <a:ln>
              <a:solidFill>
                <a:schemeClr val="tx2">
                  <a:lumMod val="50000"/>
                </a:schemeClr>
              </a:solidFill>
            </a:ln>
            <a:solidFill>
              <a:srgbClr val="008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F04E33-8D0D-41BB-A3EE-29EE9A7934A1}" type="parTrans" cxnId="{C5975F75-10A1-43DD-A576-BE56399F3B2F}">
      <dgm:prSet/>
      <dgm:spPr/>
      <dgm:t>
        <a:bodyPr/>
        <a:lstStyle/>
        <a:p>
          <a:endParaRPr lang="ru-RU"/>
        </a:p>
      </dgm:t>
    </dgm:pt>
    <dgm:pt modelId="{73C7F619-15E0-437E-A37F-949E991D0DD9}" type="sibTrans" cxnId="{C5975F75-10A1-43DD-A576-BE56399F3B2F}">
      <dgm:prSet/>
      <dgm:spPr/>
      <dgm:t>
        <a:bodyPr/>
        <a:lstStyle/>
        <a:p>
          <a:endParaRPr lang="ru-RU"/>
        </a:p>
      </dgm:t>
    </dgm:pt>
    <dgm:pt modelId="{821866B7-FD43-4308-8E77-8519C7BF96E3}" type="pres">
      <dgm:prSet presAssocID="{805257C1-89B2-4C28-9FB9-B9014062485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DDC018-1765-4793-A30E-9D7EE396BC6B}" type="pres">
      <dgm:prSet presAssocID="{805257C1-89B2-4C28-9FB9-B90140624855}" presName="matrix" presStyleCnt="0"/>
      <dgm:spPr/>
    </dgm:pt>
    <dgm:pt modelId="{B0CE4C72-CD66-4810-9CCF-8DAAB7A06B85}" type="pres">
      <dgm:prSet presAssocID="{805257C1-89B2-4C28-9FB9-B90140624855}" presName="tile1" presStyleLbl="node1" presStyleIdx="0" presStyleCnt="4" custLinFactNeighborX="0"/>
      <dgm:spPr/>
      <dgm:t>
        <a:bodyPr/>
        <a:lstStyle/>
        <a:p>
          <a:endParaRPr lang="ru-RU"/>
        </a:p>
      </dgm:t>
    </dgm:pt>
    <dgm:pt modelId="{851E744C-6984-448E-9FF6-AA5B92B510E0}" type="pres">
      <dgm:prSet presAssocID="{805257C1-89B2-4C28-9FB9-B9014062485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AE0CE3-17FD-4F57-9AA1-EBE57118D6F4}" type="pres">
      <dgm:prSet presAssocID="{805257C1-89B2-4C28-9FB9-B90140624855}" presName="tile2" presStyleLbl="node1" presStyleIdx="1" presStyleCnt="4"/>
      <dgm:spPr/>
      <dgm:t>
        <a:bodyPr/>
        <a:lstStyle/>
        <a:p>
          <a:endParaRPr lang="ru-RU"/>
        </a:p>
      </dgm:t>
    </dgm:pt>
    <dgm:pt modelId="{991A4021-DEC7-4A36-AAC0-5FCBC95B549A}" type="pres">
      <dgm:prSet presAssocID="{805257C1-89B2-4C28-9FB9-B9014062485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0BCB49-789C-47D3-ACDE-3B33EF887289}" type="pres">
      <dgm:prSet presAssocID="{805257C1-89B2-4C28-9FB9-B90140624855}" presName="tile3" presStyleLbl="node1" presStyleIdx="2" presStyleCnt="4"/>
      <dgm:spPr/>
      <dgm:t>
        <a:bodyPr/>
        <a:lstStyle/>
        <a:p>
          <a:endParaRPr lang="ru-RU"/>
        </a:p>
      </dgm:t>
    </dgm:pt>
    <dgm:pt modelId="{7A42B038-514B-4152-AE0F-EB86B0D55A2E}" type="pres">
      <dgm:prSet presAssocID="{805257C1-89B2-4C28-9FB9-B9014062485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C17E6A-A1C3-4F48-B222-FD5CA518E2EA}" type="pres">
      <dgm:prSet presAssocID="{805257C1-89B2-4C28-9FB9-B90140624855}" presName="tile4" presStyleLbl="node1" presStyleIdx="3" presStyleCnt="4"/>
      <dgm:spPr/>
      <dgm:t>
        <a:bodyPr/>
        <a:lstStyle/>
        <a:p>
          <a:endParaRPr lang="ru-RU"/>
        </a:p>
      </dgm:t>
    </dgm:pt>
    <dgm:pt modelId="{0FF501E9-FF43-42EB-9E7B-479C42941285}" type="pres">
      <dgm:prSet presAssocID="{805257C1-89B2-4C28-9FB9-B9014062485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F3267B-EBD2-4463-AFC1-85806ED2C3F3}" type="pres">
      <dgm:prSet presAssocID="{805257C1-89B2-4C28-9FB9-B90140624855}" presName="centerTile" presStyleLbl="fgShp" presStyleIdx="0" presStyleCnt="1" custScaleX="228372" custScaleY="12757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2555C160-AC53-434D-BED7-9EB3C6B42835}" type="presOf" srcId="{F9EBAD85-8B67-4FA3-9EBD-F5D4E79DA7C1}" destId="{851E744C-6984-448E-9FF6-AA5B92B510E0}" srcOrd="1" destOrd="0" presId="urn:microsoft.com/office/officeart/2005/8/layout/matrix1"/>
    <dgm:cxn modelId="{CDBCFBA4-8D03-4991-8BA5-5ECDEF21CC51}" srcId="{FCDDF130-EC55-4A39-B7CE-964C50187F8C}" destId="{E628C98A-427F-4E05-AB3C-291BD508F801}" srcOrd="1" destOrd="0" parTransId="{DAA487D3-B903-416D-AA14-AA14A4AA67EB}" sibTransId="{B18AAAB4-4068-4150-B6F8-E8830B70496F}"/>
    <dgm:cxn modelId="{877D4BE5-D520-46D2-8C1B-E23000670C3D}" srcId="{FCDDF130-EC55-4A39-B7CE-964C50187F8C}" destId="{1C09373B-6566-4A85-986E-68DF80171540}" srcOrd="2" destOrd="0" parTransId="{3CBCCB52-1F0F-471E-9BE5-25AF6968CF65}" sibTransId="{6514D2A5-712C-48F9-BC23-FEEA8A01CA9B}"/>
    <dgm:cxn modelId="{42B4762D-D02E-4D3B-BD46-4FCE1EF0295D}" type="presOf" srcId="{F9EBAD85-8B67-4FA3-9EBD-F5D4E79DA7C1}" destId="{B0CE4C72-CD66-4810-9CCF-8DAAB7A06B85}" srcOrd="0" destOrd="0" presId="urn:microsoft.com/office/officeart/2005/8/layout/matrix1"/>
    <dgm:cxn modelId="{16B51823-7844-4FE2-A340-9EF7717809C6}" type="presOf" srcId="{E628C98A-427F-4E05-AB3C-291BD508F801}" destId="{4CAE0CE3-17FD-4F57-9AA1-EBE57118D6F4}" srcOrd="0" destOrd="0" presId="urn:microsoft.com/office/officeart/2005/8/layout/matrix1"/>
    <dgm:cxn modelId="{3C4711D3-69D3-4C07-8A73-C4F7503349F5}" type="presOf" srcId="{E628C98A-427F-4E05-AB3C-291BD508F801}" destId="{991A4021-DEC7-4A36-AAC0-5FCBC95B549A}" srcOrd="1" destOrd="0" presId="urn:microsoft.com/office/officeart/2005/8/layout/matrix1"/>
    <dgm:cxn modelId="{FD054EF2-81D5-4360-9E8D-FAA3D60672CF}" type="presOf" srcId="{3ED08674-5C81-46BC-93C4-105AAC682E3C}" destId="{0FF501E9-FF43-42EB-9E7B-479C42941285}" srcOrd="1" destOrd="0" presId="urn:microsoft.com/office/officeart/2005/8/layout/matrix1"/>
    <dgm:cxn modelId="{C5975F75-10A1-43DD-A576-BE56399F3B2F}" srcId="{FCDDF130-EC55-4A39-B7CE-964C50187F8C}" destId="{3ED08674-5C81-46BC-93C4-105AAC682E3C}" srcOrd="3" destOrd="0" parTransId="{4EF04E33-8D0D-41BB-A3EE-29EE9A7934A1}" sibTransId="{73C7F619-15E0-437E-A37F-949E991D0DD9}"/>
    <dgm:cxn modelId="{6FDEB62C-B601-4596-93B0-B4967545A0EE}" type="presOf" srcId="{1C09373B-6566-4A85-986E-68DF80171540}" destId="{7A42B038-514B-4152-AE0F-EB86B0D55A2E}" srcOrd="1" destOrd="0" presId="urn:microsoft.com/office/officeart/2005/8/layout/matrix1"/>
    <dgm:cxn modelId="{3711CDFA-9BF6-41F9-80AC-87CA2882F1C4}" type="presOf" srcId="{3ED08674-5C81-46BC-93C4-105AAC682E3C}" destId="{45C17E6A-A1C3-4F48-B222-FD5CA518E2EA}" srcOrd="0" destOrd="0" presId="urn:microsoft.com/office/officeart/2005/8/layout/matrix1"/>
    <dgm:cxn modelId="{3C324CCE-6C52-4808-AE63-1ED0959CBC31}" srcId="{FCDDF130-EC55-4A39-B7CE-964C50187F8C}" destId="{F9EBAD85-8B67-4FA3-9EBD-F5D4E79DA7C1}" srcOrd="0" destOrd="0" parTransId="{64B7D974-ABF3-48DE-8584-9B961EC980B9}" sibTransId="{8BA95B56-6EF9-4E72-9BF3-DAE1460AB161}"/>
    <dgm:cxn modelId="{06405008-D28A-4D57-AEBB-7C5EADEFFE49}" type="presOf" srcId="{805257C1-89B2-4C28-9FB9-B90140624855}" destId="{821866B7-FD43-4308-8E77-8519C7BF96E3}" srcOrd="0" destOrd="0" presId="urn:microsoft.com/office/officeart/2005/8/layout/matrix1"/>
    <dgm:cxn modelId="{2216DFBE-B125-4AB4-809F-7DE18F42FF82}" type="presOf" srcId="{1C09373B-6566-4A85-986E-68DF80171540}" destId="{D60BCB49-789C-47D3-ACDE-3B33EF887289}" srcOrd="0" destOrd="0" presId="urn:microsoft.com/office/officeart/2005/8/layout/matrix1"/>
    <dgm:cxn modelId="{260C06CA-89E5-48D2-AF75-6548A7DBD954}" type="presOf" srcId="{FCDDF130-EC55-4A39-B7CE-964C50187F8C}" destId="{2AF3267B-EBD2-4463-AFC1-85806ED2C3F3}" srcOrd="0" destOrd="0" presId="urn:microsoft.com/office/officeart/2005/8/layout/matrix1"/>
    <dgm:cxn modelId="{7AA82EE5-2676-4A37-BE30-AC4AB43C99C2}" srcId="{805257C1-89B2-4C28-9FB9-B90140624855}" destId="{FCDDF130-EC55-4A39-B7CE-964C50187F8C}" srcOrd="0" destOrd="0" parTransId="{3FA20F67-5305-47B1-A447-FF6E96098AE9}" sibTransId="{7BFC4FEA-CA6F-4720-89E6-F73F5216FD12}"/>
    <dgm:cxn modelId="{7B311B48-EC1F-4D73-9C5A-6F19062A4235}" type="presParOf" srcId="{821866B7-FD43-4308-8E77-8519C7BF96E3}" destId="{FEDDC018-1765-4793-A30E-9D7EE396BC6B}" srcOrd="0" destOrd="0" presId="urn:microsoft.com/office/officeart/2005/8/layout/matrix1"/>
    <dgm:cxn modelId="{9DF1F1C4-B2DE-4F2B-8992-C7A6D23DC234}" type="presParOf" srcId="{FEDDC018-1765-4793-A30E-9D7EE396BC6B}" destId="{B0CE4C72-CD66-4810-9CCF-8DAAB7A06B85}" srcOrd="0" destOrd="0" presId="urn:microsoft.com/office/officeart/2005/8/layout/matrix1"/>
    <dgm:cxn modelId="{1D077CDC-2436-4F6C-8160-253E6A67E8EB}" type="presParOf" srcId="{FEDDC018-1765-4793-A30E-9D7EE396BC6B}" destId="{851E744C-6984-448E-9FF6-AA5B92B510E0}" srcOrd="1" destOrd="0" presId="urn:microsoft.com/office/officeart/2005/8/layout/matrix1"/>
    <dgm:cxn modelId="{C83F2240-0EB0-4D09-9C9B-DFE3A2D30872}" type="presParOf" srcId="{FEDDC018-1765-4793-A30E-9D7EE396BC6B}" destId="{4CAE0CE3-17FD-4F57-9AA1-EBE57118D6F4}" srcOrd="2" destOrd="0" presId="urn:microsoft.com/office/officeart/2005/8/layout/matrix1"/>
    <dgm:cxn modelId="{47B3BA3A-6521-42CB-A292-AD917863FDCE}" type="presParOf" srcId="{FEDDC018-1765-4793-A30E-9D7EE396BC6B}" destId="{991A4021-DEC7-4A36-AAC0-5FCBC95B549A}" srcOrd="3" destOrd="0" presId="urn:microsoft.com/office/officeart/2005/8/layout/matrix1"/>
    <dgm:cxn modelId="{19C74F44-60C2-4A06-BA46-E87620F77205}" type="presParOf" srcId="{FEDDC018-1765-4793-A30E-9D7EE396BC6B}" destId="{D60BCB49-789C-47D3-ACDE-3B33EF887289}" srcOrd="4" destOrd="0" presId="urn:microsoft.com/office/officeart/2005/8/layout/matrix1"/>
    <dgm:cxn modelId="{BB9D526A-ABAA-4C0C-B54C-317275C7F1A8}" type="presParOf" srcId="{FEDDC018-1765-4793-A30E-9D7EE396BC6B}" destId="{7A42B038-514B-4152-AE0F-EB86B0D55A2E}" srcOrd="5" destOrd="0" presId="urn:microsoft.com/office/officeart/2005/8/layout/matrix1"/>
    <dgm:cxn modelId="{57C82630-307C-42E9-BD76-6A0EBB2DF5F9}" type="presParOf" srcId="{FEDDC018-1765-4793-A30E-9D7EE396BC6B}" destId="{45C17E6A-A1C3-4F48-B222-FD5CA518E2EA}" srcOrd="6" destOrd="0" presId="urn:microsoft.com/office/officeart/2005/8/layout/matrix1"/>
    <dgm:cxn modelId="{11F4C9A3-54D3-4276-94E3-387C811C7D77}" type="presParOf" srcId="{FEDDC018-1765-4793-A30E-9D7EE396BC6B}" destId="{0FF501E9-FF43-42EB-9E7B-479C42941285}" srcOrd="7" destOrd="0" presId="urn:microsoft.com/office/officeart/2005/8/layout/matrix1"/>
    <dgm:cxn modelId="{0C5B512A-9154-468C-918F-6B65D9B8CF2B}" type="presParOf" srcId="{821866B7-FD43-4308-8E77-8519C7BF96E3}" destId="{2AF3267B-EBD2-4463-AFC1-85806ED2C3F3}" srcOrd="1" destOrd="0" presId="urn:microsoft.com/office/officeart/2005/8/layout/matrix1"/>
  </dgm:cxnLst>
  <dgm:bg>
    <a:effectLst>
      <a:softEdge rad="914400"/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07BB22-2E22-496B-A705-F20E8577774E}">
      <dsp:nvSpPr>
        <dsp:cNvPr id="0" name=""/>
        <dsp:cNvSpPr/>
      </dsp:nvSpPr>
      <dsp:spPr>
        <a:xfrm>
          <a:off x="3214719" y="2143114"/>
          <a:ext cx="3374559" cy="2410396"/>
        </a:xfrm>
        <a:prstGeom prst="ellipse">
          <a:avLst/>
        </a:prstGeom>
        <a:solidFill>
          <a:srgbClr val="FFCC00"/>
        </a:solidFill>
        <a:ln w="50800" cap="flat" cmpd="sng" algn="ctr">
          <a:solidFill>
            <a:srgbClr val="FF660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 w="266700" h="33655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ln>
              <a:solidFill>
                <a:srgbClr val="CC0000"/>
              </a:solidFill>
            </a:ln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14719" y="2143114"/>
        <a:ext cx="3374559" cy="2410396"/>
      </dsp:txXfrm>
    </dsp:sp>
    <dsp:sp modelId="{F5F402C3-C332-4568-BE22-DA208DD66426}">
      <dsp:nvSpPr>
        <dsp:cNvPr id="0" name=""/>
        <dsp:cNvSpPr/>
      </dsp:nvSpPr>
      <dsp:spPr>
        <a:xfrm rot="16230745">
          <a:off x="4759269" y="1970091"/>
          <a:ext cx="309786" cy="36320"/>
        </a:xfrm>
        <a:custGeom>
          <a:avLst/>
          <a:gdLst/>
          <a:ahLst/>
          <a:cxnLst/>
          <a:rect l="0" t="0" r="0" b="0"/>
          <a:pathLst>
            <a:path>
              <a:moveTo>
                <a:pt x="0" y="18160"/>
              </a:moveTo>
              <a:lnTo>
                <a:pt x="309786" y="18160"/>
              </a:lnTo>
            </a:path>
          </a:pathLst>
        </a:custGeom>
        <a:noFill/>
        <a:ln w="63500" cap="flat" cmpd="sng" algn="ctr">
          <a:solidFill>
            <a:schemeClr val="accent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B w="635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230745">
        <a:off x="4906418" y="1980507"/>
        <a:ext cx="15489" cy="15489"/>
      </dsp:txXfrm>
    </dsp:sp>
    <dsp:sp modelId="{37126B43-F8A3-4918-94FC-F7B2BAFAD7FE}">
      <dsp:nvSpPr>
        <dsp:cNvPr id="0" name=""/>
        <dsp:cNvSpPr/>
      </dsp:nvSpPr>
      <dsp:spPr>
        <a:xfrm>
          <a:off x="2151426" y="79449"/>
          <a:ext cx="5543929" cy="1753918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38100" cap="flat" cmpd="sng" algn="ctr">
          <a:solidFill>
            <a:schemeClr val="accent6">
              <a:lumMod val="50000"/>
            </a:schemeClr>
          </a:solidFill>
          <a:prstDash val="solid"/>
        </a:ln>
        <a:effectLst>
          <a:outerShdw blurRad="50800" dist="38100" sx="108000" sy="1080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B w="6350" h="1397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ln>
              <a:noFill/>
            </a:ln>
            <a:latin typeface="Times New Roman" pitchFamily="18" charset="0"/>
            <a:cs typeface="Times New Roman" pitchFamily="18" charset="0"/>
          </a:endParaRPr>
        </a:p>
      </dsp:txBody>
      <dsp:txXfrm>
        <a:off x="2151426" y="79449"/>
        <a:ext cx="5543929" cy="1753918"/>
      </dsp:txXfrm>
    </dsp:sp>
    <dsp:sp modelId="{D6A64A8F-A6D1-4FCA-98A4-6A41A1EC4DBB}">
      <dsp:nvSpPr>
        <dsp:cNvPr id="0" name=""/>
        <dsp:cNvSpPr/>
      </dsp:nvSpPr>
      <dsp:spPr>
        <a:xfrm rot="154177">
          <a:off x="6585868" y="3409727"/>
          <a:ext cx="178521" cy="36320"/>
        </a:xfrm>
        <a:custGeom>
          <a:avLst/>
          <a:gdLst/>
          <a:ahLst/>
          <a:cxnLst/>
          <a:rect l="0" t="0" r="0" b="0"/>
          <a:pathLst>
            <a:path>
              <a:moveTo>
                <a:pt x="0" y="18160"/>
              </a:moveTo>
              <a:lnTo>
                <a:pt x="178521" y="18160"/>
              </a:lnTo>
            </a:path>
          </a:pathLst>
        </a:custGeom>
        <a:noFill/>
        <a:ln w="66675" cap="flat" cmpd="sng" algn="ctr">
          <a:solidFill>
            <a:schemeClr val="accent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B w="635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54177">
        <a:off x="6670666" y="3423424"/>
        <a:ext cx="8926" cy="8926"/>
      </dsp:txXfrm>
    </dsp:sp>
    <dsp:sp modelId="{D7EF609D-91BE-4354-9F54-DA541E7A0116}">
      <dsp:nvSpPr>
        <dsp:cNvPr id="0" name=""/>
        <dsp:cNvSpPr/>
      </dsp:nvSpPr>
      <dsp:spPr>
        <a:xfrm>
          <a:off x="6761835" y="2545877"/>
          <a:ext cx="2596510" cy="1888330"/>
        </a:xfrm>
        <a:prstGeom prst="ellipse">
          <a:avLst/>
        </a:prstGeom>
        <a:solidFill>
          <a:srgbClr val="FFFFCC"/>
        </a:solidFill>
        <a:ln w="38100" cap="flat" cmpd="sng" algn="ctr">
          <a:solidFill>
            <a:schemeClr val="accent6">
              <a:lumMod val="50000"/>
            </a:schemeClr>
          </a:solidFill>
          <a:prstDash val="solid"/>
        </a:ln>
        <a:effectLst>
          <a:outerShdw blurRad="50800" dist="38100" dir="16200000" sx="110000" sy="110000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B w="63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6761835" y="2545877"/>
        <a:ext cx="2596510" cy="1888330"/>
      </dsp:txXfrm>
    </dsp:sp>
    <dsp:sp modelId="{C9FB6E58-9945-497F-B46E-E6F884A53FD0}">
      <dsp:nvSpPr>
        <dsp:cNvPr id="0" name=""/>
        <dsp:cNvSpPr/>
      </dsp:nvSpPr>
      <dsp:spPr>
        <a:xfrm rot="5337572">
          <a:off x="4732464" y="4730178"/>
          <a:ext cx="389921" cy="36320"/>
        </a:xfrm>
        <a:custGeom>
          <a:avLst/>
          <a:gdLst/>
          <a:ahLst/>
          <a:cxnLst/>
          <a:rect l="0" t="0" r="0" b="0"/>
          <a:pathLst>
            <a:path>
              <a:moveTo>
                <a:pt x="0" y="18160"/>
              </a:moveTo>
              <a:lnTo>
                <a:pt x="389921" y="18160"/>
              </a:lnTo>
            </a:path>
          </a:pathLst>
        </a:custGeom>
        <a:noFill/>
        <a:ln w="63500" cap="flat" cmpd="sng" algn="ctr">
          <a:solidFill>
            <a:schemeClr val="accent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B w="635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5337572">
        <a:off x="4917677" y="4738590"/>
        <a:ext cx="19496" cy="19496"/>
      </dsp:txXfrm>
    </dsp:sp>
    <dsp:sp modelId="{98CD9898-12B2-49F8-B959-3261A39DCD60}">
      <dsp:nvSpPr>
        <dsp:cNvPr id="0" name=""/>
        <dsp:cNvSpPr/>
      </dsp:nvSpPr>
      <dsp:spPr>
        <a:xfrm>
          <a:off x="2231202" y="4943248"/>
          <a:ext cx="5433820" cy="1888330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38100" cap="flat" cmpd="sng" algn="ctr">
          <a:solidFill>
            <a:schemeClr val="accent6">
              <a:lumMod val="50000"/>
            </a:schemeClr>
          </a:solidFill>
          <a:prstDash val="solid"/>
        </a:ln>
        <a:effectLst>
          <a:outerShdw blurRad="50800" dist="38100" sx="109000" sy="1090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B w="63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2231202" y="4943248"/>
        <a:ext cx="5433820" cy="1888330"/>
      </dsp:txXfrm>
    </dsp:sp>
    <dsp:sp modelId="{0C5C9878-0B6C-4FD9-965B-C645D1506426}">
      <dsp:nvSpPr>
        <dsp:cNvPr id="0" name=""/>
        <dsp:cNvSpPr/>
      </dsp:nvSpPr>
      <dsp:spPr>
        <a:xfrm rot="10627140">
          <a:off x="2925237" y="3422239"/>
          <a:ext cx="293839" cy="36320"/>
        </a:xfrm>
        <a:custGeom>
          <a:avLst/>
          <a:gdLst/>
          <a:ahLst/>
          <a:cxnLst/>
          <a:rect l="0" t="0" r="0" b="0"/>
          <a:pathLst>
            <a:path>
              <a:moveTo>
                <a:pt x="0" y="18160"/>
              </a:moveTo>
              <a:lnTo>
                <a:pt x="293839" y="18160"/>
              </a:lnTo>
            </a:path>
          </a:pathLst>
        </a:custGeom>
        <a:noFill/>
        <a:ln w="63500" cap="flat" cmpd="sng" algn="ctr">
          <a:solidFill>
            <a:schemeClr val="accent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B w="635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627140">
        <a:off x="3064811" y="3433053"/>
        <a:ext cx="14691" cy="14691"/>
      </dsp:txXfrm>
    </dsp:sp>
    <dsp:sp modelId="{C2AAFF8F-C4B7-4678-B887-05FCBFFAD50A}">
      <dsp:nvSpPr>
        <dsp:cNvPr id="0" name=""/>
        <dsp:cNvSpPr/>
      </dsp:nvSpPr>
      <dsp:spPr>
        <a:xfrm>
          <a:off x="214354" y="2571747"/>
          <a:ext cx="2714606" cy="1888330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38100" cap="flat" cmpd="sng" algn="ctr">
          <a:solidFill>
            <a:schemeClr val="accent6">
              <a:lumMod val="50000"/>
            </a:schemeClr>
          </a:solidFill>
          <a:prstDash val="solid"/>
        </a:ln>
        <a:effectLst>
          <a:outerShdw blurRad="50800" dist="38100" dir="16200000" sx="112000" sy="112000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B w="63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214354" y="2571747"/>
        <a:ext cx="2714606" cy="188833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3B3F88-85C9-481D-90BD-764D71CBE23E}">
      <dsp:nvSpPr>
        <dsp:cNvPr id="0" name=""/>
        <dsp:cNvSpPr/>
      </dsp:nvSpPr>
      <dsp:spPr>
        <a:xfrm>
          <a:off x="0" y="0"/>
          <a:ext cx="4929222" cy="4929222"/>
        </a:xfrm>
        <a:prstGeom prst="pie">
          <a:avLst>
            <a:gd name="adj1" fmla="val 5400000"/>
            <a:gd name="adj2" fmla="val 16200000"/>
          </a:avLst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64196B-D6AE-43FB-8E89-3BA8A4486F28}">
      <dsp:nvSpPr>
        <dsp:cNvPr id="0" name=""/>
        <dsp:cNvSpPr/>
      </dsp:nvSpPr>
      <dsp:spPr>
        <a:xfrm>
          <a:off x="2464611" y="0"/>
          <a:ext cx="6179387" cy="4929222"/>
        </a:xfrm>
        <a:prstGeom prst="rect">
          <a:avLst/>
        </a:prstGeom>
        <a:solidFill>
          <a:srgbClr val="99CCFF">
            <a:alpha val="90000"/>
          </a:srgbClr>
        </a:solidFill>
        <a:ln w="889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2464611" y="0"/>
        <a:ext cx="3089693" cy="1478769"/>
      </dsp:txXfrm>
    </dsp:sp>
    <dsp:sp modelId="{A0FBE0D4-C0EA-4AB2-8864-AF74860BBD9A}">
      <dsp:nvSpPr>
        <dsp:cNvPr id="0" name=""/>
        <dsp:cNvSpPr/>
      </dsp:nvSpPr>
      <dsp:spPr>
        <a:xfrm>
          <a:off x="862615" y="1478769"/>
          <a:ext cx="3203991" cy="3203991"/>
        </a:xfrm>
        <a:prstGeom prst="pie">
          <a:avLst>
            <a:gd name="adj1" fmla="val 5400000"/>
            <a:gd name="adj2" fmla="val 16200000"/>
          </a:avLst>
        </a:prstGeom>
        <a:solidFill>
          <a:srgbClr val="00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88AA5-E1AA-45E4-96C1-AB48F61D9D8B}">
      <dsp:nvSpPr>
        <dsp:cNvPr id="0" name=""/>
        <dsp:cNvSpPr/>
      </dsp:nvSpPr>
      <dsp:spPr>
        <a:xfrm>
          <a:off x="2464611" y="1428755"/>
          <a:ext cx="6179387" cy="320399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2464611" y="1428755"/>
        <a:ext cx="3089693" cy="1478764"/>
      </dsp:txXfrm>
    </dsp:sp>
    <dsp:sp modelId="{97860C1C-BC42-4664-8EBD-D2A20152CFC1}">
      <dsp:nvSpPr>
        <dsp:cNvPr id="0" name=""/>
        <dsp:cNvSpPr/>
      </dsp:nvSpPr>
      <dsp:spPr>
        <a:xfrm>
          <a:off x="1725228" y="2957534"/>
          <a:ext cx="1478765" cy="1478765"/>
        </a:xfrm>
        <a:prstGeom prst="pie">
          <a:avLst>
            <a:gd name="adj1" fmla="val 5400000"/>
            <a:gd name="adj2" fmla="val 16200000"/>
          </a:avLst>
        </a:prstGeom>
        <a:solidFill>
          <a:srgbClr val="66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2FD193-255F-41DD-ACD0-3F4B07D3DC8D}">
      <dsp:nvSpPr>
        <dsp:cNvPr id="0" name=""/>
        <dsp:cNvSpPr/>
      </dsp:nvSpPr>
      <dsp:spPr>
        <a:xfrm>
          <a:off x="2464611" y="3214706"/>
          <a:ext cx="6179387" cy="1478765"/>
        </a:xfrm>
        <a:prstGeom prst="rect">
          <a:avLst/>
        </a:prstGeom>
        <a:solidFill>
          <a:srgbClr val="99CCFF">
            <a:alpha val="90000"/>
          </a:srgbClr>
        </a:solidFill>
        <a:ln w="889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2464611" y="3214706"/>
        <a:ext cx="3089693" cy="1478765"/>
      </dsp:txXfrm>
    </dsp:sp>
    <dsp:sp modelId="{0945B74B-B09C-46A3-99DA-681685C0EBD5}">
      <dsp:nvSpPr>
        <dsp:cNvPr id="0" name=""/>
        <dsp:cNvSpPr/>
      </dsp:nvSpPr>
      <dsp:spPr>
        <a:xfrm>
          <a:off x="5554304" y="0"/>
          <a:ext cx="3089693" cy="147876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500" kern="1200" dirty="0"/>
        </a:p>
      </dsp:txBody>
      <dsp:txXfrm>
        <a:off x="5554304" y="0"/>
        <a:ext cx="3089693" cy="1478769"/>
      </dsp:txXfrm>
    </dsp:sp>
    <dsp:sp modelId="{767A49CF-F113-4B76-9752-8BC8D137C499}">
      <dsp:nvSpPr>
        <dsp:cNvPr id="0" name=""/>
        <dsp:cNvSpPr/>
      </dsp:nvSpPr>
      <dsp:spPr>
        <a:xfrm>
          <a:off x="5554304" y="1478769"/>
          <a:ext cx="3089693" cy="147876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500" kern="1200" dirty="0"/>
        </a:p>
      </dsp:txBody>
      <dsp:txXfrm>
        <a:off x="5554304" y="1478769"/>
        <a:ext cx="3089693" cy="1478764"/>
      </dsp:txXfrm>
    </dsp:sp>
    <dsp:sp modelId="{606BCCB1-7E99-48E1-96F5-6BFC42D407FD}">
      <dsp:nvSpPr>
        <dsp:cNvPr id="0" name=""/>
        <dsp:cNvSpPr/>
      </dsp:nvSpPr>
      <dsp:spPr>
        <a:xfrm>
          <a:off x="5554304" y="2957534"/>
          <a:ext cx="3089693" cy="147876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500" kern="1200" dirty="0"/>
        </a:p>
      </dsp:txBody>
      <dsp:txXfrm>
        <a:off x="5554304" y="2957534"/>
        <a:ext cx="3089693" cy="1478765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CFCEDE-9CBB-4EDB-A4E6-BC6E6FE91CB9}">
      <dsp:nvSpPr>
        <dsp:cNvPr id="0" name=""/>
        <dsp:cNvSpPr/>
      </dsp:nvSpPr>
      <dsp:spPr>
        <a:xfrm>
          <a:off x="0" y="571503"/>
          <a:ext cx="8215370" cy="932400"/>
        </a:xfrm>
        <a:prstGeom prst="rect">
          <a:avLst/>
        </a:prstGeom>
        <a:solidFill>
          <a:srgbClr val="003300">
            <a:alpha val="89804"/>
          </a:srgbClr>
        </a:solidFill>
        <a:ln w="63500" cap="flat" cmpd="sng" algn="ctr">
          <a:solidFill>
            <a:srgbClr val="00CC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9D17FF-C427-486C-8A0D-5C9E5155D886}">
      <dsp:nvSpPr>
        <dsp:cNvPr id="0" name=""/>
        <dsp:cNvSpPr/>
      </dsp:nvSpPr>
      <dsp:spPr>
        <a:xfrm>
          <a:off x="285751" y="71439"/>
          <a:ext cx="7572426" cy="1092240"/>
        </a:xfrm>
        <a:prstGeom prst="roundRect">
          <a:avLst/>
        </a:prstGeom>
        <a:solidFill>
          <a:srgbClr val="FFFF66"/>
        </a:solidFill>
        <a:ln w="38100" cap="flat" cmpd="sng" algn="ctr">
          <a:solidFill>
            <a:srgbClr val="FF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365" tIns="0" rIns="217365" bIns="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>
        <a:off x="285751" y="71439"/>
        <a:ext cx="7572426" cy="1092240"/>
      </dsp:txXfrm>
    </dsp:sp>
    <dsp:sp modelId="{8B9D4158-6609-43DA-8260-2EA5DF70FA7B}">
      <dsp:nvSpPr>
        <dsp:cNvPr id="0" name=""/>
        <dsp:cNvSpPr/>
      </dsp:nvSpPr>
      <dsp:spPr>
        <a:xfrm>
          <a:off x="0" y="2214579"/>
          <a:ext cx="8215370" cy="932400"/>
        </a:xfrm>
        <a:prstGeom prst="rect">
          <a:avLst/>
        </a:prstGeom>
        <a:solidFill>
          <a:srgbClr val="003300">
            <a:alpha val="90000"/>
          </a:srgbClr>
        </a:solidFill>
        <a:ln w="76200" cap="flat" cmpd="sng" algn="ctr">
          <a:solidFill>
            <a:srgbClr val="00CC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5AB961-4255-4F3B-94BD-42C9F139B454}">
      <dsp:nvSpPr>
        <dsp:cNvPr id="0" name=""/>
        <dsp:cNvSpPr/>
      </dsp:nvSpPr>
      <dsp:spPr>
        <a:xfrm>
          <a:off x="410768" y="1689632"/>
          <a:ext cx="7429578" cy="1092240"/>
        </a:xfrm>
        <a:prstGeom prst="roundRect">
          <a:avLst/>
        </a:prstGeom>
        <a:solidFill>
          <a:srgbClr val="FFFF66"/>
        </a:solidFill>
        <a:ln w="38100" cap="flat" cmpd="sng" algn="ctr">
          <a:solidFill>
            <a:srgbClr val="FF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365" tIns="0" rIns="217365" bIns="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>
        <a:off x="410768" y="1689632"/>
        <a:ext cx="7429578" cy="1092240"/>
      </dsp:txXfrm>
    </dsp:sp>
    <dsp:sp modelId="{1DD81FC6-B15F-4260-8B91-E0E28404C5EB}">
      <dsp:nvSpPr>
        <dsp:cNvPr id="0" name=""/>
        <dsp:cNvSpPr/>
      </dsp:nvSpPr>
      <dsp:spPr>
        <a:xfrm>
          <a:off x="0" y="3914072"/>
          <a:ext cx="8215370" cy="932400"/>
        </a:xfrm>
        <a:prstGeom prst="rect">
          <a:avLst/>
        </a:prstGeom>
        <a:solidFill>
          <a:srgbClr val="003300">
            <a:alpha val="90000"/>
          </a:srgbClr>
        </a:solidFill>
        <a:ln w="76200" cap="flat" cmpd="sng" algn="ctr">
          <a:solidFill>
            <a:srgbClr val="00CC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2A454C-573D-4613-998B-F9EC84B4CF03}">
      <dsp:nvSpPr>
        <dsp:cNvPr id="0" name=""/>
        <dsp:cNvSpPr/>
      </dsp:nvSpPr>
      <dsp:spPr>
        <a:xfrm>
          <a:off x="410768" y="3367952"/>
          <a:ext cx="7465290" cy="1092240"/>
        </a:xfrm>
        <a:prstGeom prst="roundRect">
          <a:avLst/>
        </a:prstGeom>
        <a:solidFill>
          <a:srgbClr val="FFFF66"/>
        </a:solidFill>
        <a:ln w="38100" cap="flat" cmpd="sng" algn="ctr">
          <a:solidFill>
            <a:srgbClr val="FF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365" tIns="0" rIns="217365" bIns="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>
        <a:off x="410768" y="3367952"/>
        <a:ext cx="7465290" cy="10922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AE6434-74E4-40B8-B5C7-56178A473FF9}">
      <dsp:nvSpPr>
        <dsp:cNvPr id="0" name=""/>
        <dsp:cNvSpPr/>
      </dsp:nvSpPr>
      <dsp:spPr>
        <a:xfrm>
          <a:off x="3000376" y="2143119"/>
          <a:ext cx="3317319" cy="254285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3000376" y="2143119"/>
        <a:ext cx="3317319" cy="2542853"/>
      </dsp:txXfrm>
    </dsp:sp>
    <dsp:sp modelId="{B3F4C51E-3EE6-4DFF-B60A-16B611278B8B}">
      <dsp:nvSpPr>
        <dsp:cNvPr id="0" name=""/>
        <dsp:cNvSpPr/>
      </dsp:nvSpPr>
      <dsp:spPr>
        <a:xfrm>
          <a:off x="2857486" y="642921"/>
          <a:ext cx="3411069" cy="1902023"/>
        </a:xfrm>
        <a:prstGeom prst="ellipse">
          <a:avLst/>
        </a:prstGeom>
        <a:solidFill>
          <a:schemeClr val="accent4">
            <a:alpha val="50000"/>
            <a:hueOff val="-1116192"/>
            <a:satOff val="6725"/>
            <a:lumOff val="539"/>
            <a:alphaOff val="0"/>
          </a:schemeClr>
        </a:solidFill>
        <a:ln w="63500" cmpd="sng"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57486" y="642921"/>
        <a:ext cx="3411069" cy="1902023"/>
      </dsp:txXfrm>
    </dsp:sp>
    <dsp:sp modelId="{87013053-EA9D-422D-AE47-FF707EC166DE}">
      <dsp:nvSpPr>
        <dsp:cNvPr id="0" name=""/>
        <dsp:cNvSpPr/>
      </dsp:nvSpPr>
      <dsp:spPr>
        <a:xfrm>
          <a:off x="5741869" y="2338007"/>
          <a:ext cx="3402130" cy="1902023"/>
        </a:xfrm>
        <a:prstGeom prst="ellipse">
          <a:avLst/>
        </a:prstGeom>
        <a:solidFill>
          <a:schemeClr val="accent4">
            <a:alpha val="50000"/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41869" y="2338007"/>
        <a:ext cx="3402130" cy="1902023"/>
      </dsp:txXfrm>
    </dsp:sp>
    <dsp:sp modelId="{53717215-EBF9-4833-9152-BE4661D45F2B}">
      <dsp:nvSpPr>
        <dsp:cNvPr id="0" name=""/>
        <dsp:cNvSpPr/>
      </dsp:nvSpPr>
      <dsp:spPr>
        <a:xfrm>
          <a:off x="2862112" y="4357695"/>
          <a:ext cx="3924463" cy="2104912"/>
        </a:xfrm>
        <a:prstGeom prst="ellipse">
          <a:avLst/>
        </a:prstGeom>
        <a:solidFill>
          <a:schemeClr val="accent4">
            <a:alpha val="50000"/>
            <a:hueOff val="-3348577"/>
            <a:satOff val="20174"/>
            <a:lumOff val="161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62112" y="4357695"/>
        <a:ext cx="3924463" cy="2104912"/>
      </dsp:txXfrm>
    </dsp:sp>
    <dsp:sp modelId="{232CF822-671E-47C2-B241-D733A4D6783F}">
      <dsp:nvSpPr>
        <dsp:cNvPr id="0" name=""/>
        <dsp:cNvSpPr/>
      </dsp:nvSpPr>
      <dsp:spPr>
        <a:xfrm>
          <a:off x="0" y="2500287"/>
          <a:ext cx="3733824" cy="1902023"/>
        </a:xfrm>
        <a:prstGeom prst="ellipse">
          <a:avLst/>
        </a:prstGeom>
        <a:solidFill>
          <a:schemeClr val="accent4">
            <a:alpha val="50000"/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500287"/>
        <a:ext cx="3733824" cy="190202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176AC5-09EC-4E00-ADEE-DD898248D5D6}">
      <dsp:nvSpPr>
        <dsp:cNvPr id="0" name=""/>
        <dsp:cNvSpPr/>
      </dsp:nvSpPr>
      <dsp:spPr>
        <a:xfrm rot="16200000">
          <a:off x="803673" y="-660811"/>
          <a:ext cx="2928937" cy="4250561"/>
        </a:xfrm>
        <a:prstGeom prst="round1Rect">
          <a:avLst/>
        </a:prstGeom>
        <a:solidFill>
          <a:schemeClr val="tx2">
            <a:lumMod val="40000"/>
            <a:lumOff val="60000"/>
          </a:schemeClr>
        </a:solidFill>
        <a:ln w="57150" cap="flat" cmpd="sng" algn="ctr">
          <a:solidFill>
            <a:srgbClr val="0000FF"/>
          </a:solidFill>
          <a:prstDash val="solid"/>
        </a:ln>
        <a:effectLst/>
        <a:scene3d>
          <a:camera prst="orthographicFront"/>
          <a:lightRig rig="threePt" dir="t"/>
        </a:scene3d>
        <a:sp3d>
          <a:bevelB w="127000" h="1270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n>
                <a:solidFill>
                  <a:schemeClr val="tx1"/>
                </a:solidFill>
              </a:ln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Педагогический совет</a:t>
          </a:r>
          <a:endParaRPr lang="ru-RU" sz="3600" b="1" kern="1200" dirty="0">
            <a:ln>
              <a:solidFill>
                <a:schemeClr val="tx1"/>
              </a:solidFill>
            </a:ln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sp:txBody>
      <dsp:txXfrm rot="16200000">
        <a:off x="1169790" y="-1026928"/>
        <a:ext cx="2196703" cy="4250561"/>
      </dsp:txXfrm>
    </dsp:sp>
    <dsp:sp modelId="{51B74177-7492-4B37-931A-2E97E6CC0AF6}">
      <dsp:nvSpPr>
        <dsp:cNvPr id="0" name=""/>
        <dsp:cNvSpPr/>
      </dsp:nvSpPr>
      <dsp:spPr>
        <a:xfrm>
          <a:off x="4250561" y="0"/>
          <a:ext cx="4250561" cy="292893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n>
                <a:solidFill>
                  <a:schemeClr val="tx1"/>
                </a:solidFill>
              </a:ln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Методический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n>
                <a:solidFill>
                  <a:schemeClr val="tx1"/>
                </a:solidFill>
              </a:ln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совет</a:t>
          </a:r>
          <a:endParaRPr lang="ru-RU" sz="3600" b="1" kern="1200" dirty="0">
            <a:ln>
              <a:solidFill>
                <a:schemeClr val="tx1"/>
              </a:solidFill>
            </a:ln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50561" y="0"/>
        <a:ext cx="4250561" cy="2196703"/>
      </dsp:txXfrm>
    </dsp:sp>
    <dsp:sp modelId="{61874E52-9C11-4514-A60F-529106B1AC51}">
      <dsp:nvSpPr>
        <dsp:cNvPr id="0" name=""/>
        <dsp:cNvSpPr/>
      </dsp:nvSpPr>
      <dsp:spPr>
        <a:xfrm rot="10800000">
          <a:off x="118038" y="2829295"/>
          <a:ext cx="4250561" cy="292893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n>
                <a:solidFill>
                  <a:schemeClr val="tx1"/>
                </a:solidFill>
              </a:ln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Творческие лаборатории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n>
                <a:solidFill>
                  <a:schemeClr val="tx1"/>
                </a:solidFill>
              </a:ln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 в ДОУ</a:t>
          </a:r>
          <a:endParaRPr lang="ru-RU" sz="3600" b="1" kern="1200" dirty="0">
            <a:ln>
              <a:solidFill>
                <a:schemeClr val="tx1"/>
              </a:solidFill>
            </a:ln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18038" y="3561529"/>
        <a:ext cx="4250561" cy="2196703"/>
      </dsp:txXfrm>
    </dsp:sp>
    <dsp:sp modelId="{B9C62137-3DED-41AE-97CA-5BB431D633DC}">
      <dsp:nvSpPr>
        <dsp:cNvPr id="0" name=""/>
        <dsp:cNvSpPr/>
      </dsp:nvSpPr>
      <dsp:spPr>
        <a:xfrm rot="5400000">
          <a:off x="4911372" y="2196688"/>
          <a:ext cx="2928937" cy="4250561"/>
        </a:xfrm>
        <a:prstGeom prst="round1Rect">
          <a:avLst/>
        </a:prstGeom>
        <a:solidFill>
          <a:schemeClr val="tx2">
            <a:lumMod val="40000"/>
            <a:lumOff val="60000"/>
          </a:schemeClr>
        </a:solidFill>
        <a:ln w="5715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n>
                <a:solidFill>
                  <a:schemeClr val="tx1"/>
                </a:solidFill>
              </a:ln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Педагогические гостиные педагогов и родителей</a:t>
          </a:r>
          <a:endParaRPr lang="ru-RU" sz="3600" b="1" kern="1200" dirty="0">
            <a:ln>
              <a:solidFill>
                <a:schemeClr val="tx1"/>
              </a:solidFill>
            </a:ln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5277489" y="2562806"/>
        <a:ext cx="2196703" cy="4250561"/>
      </dsp:txXfrm>
    </dsp:sp>
    <dsp:sp modelId="{30B26B5E-8D6B-4A78-BC5A-9FB73C0727F2}">
      <dsp:nvSpPr>
        <dsp:cNvPr id="0" name=""/>
        <dsp:cNvSpPr/>
      </dsp:nvSpPr>
      <dsp:spPr>
        <a:xfrm>
          <a:off x="2508987" y="1857371"/>
          <a:ext cx="3796023" cy="1834305"/>
        </a:xfrm>
        <a:prstGeom prst="roundRect">
          <a:avLst/>
        </a:prstGeom>
        <a:gradFill flip="none" rotWithShape="1">
          <a:gsLst>
            <a:gs pos="0">
              <a:schemeClr val="accent3">
                <a:lumMod val="67000"/>
              </a:schemeClr>
            </a:gs>
            <a:gs pos="67000">
              <a:schemeClr val="accent3">
                <a:lumMod val="97000"/>
                <a:lumOff val="3000"/>
              </a:schemeClr>
            </a:gs>
            <a:gs pos="84000">
              <a:schemeClr val="accent3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  <a:tileRect/>
        </a:gradFill>
        <a:ln w="57150" cap="flat" cmpd="sng" algn="ctr">
          <a:solidFill>
            <a:srgbClr val="006600"/>
          </a:solidFill>
          <a:prstDash val="solid"/>
        </a:ln>
        <a:effectLst>
          <a:outerShdw blurRad="50800" dist="38100" dir="18900000" sx="106000" sy="106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08987" y="1857371"/>
        <a:ext cx="3796023" cy="183430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F67954-D889-43FA-A235-2FF230860C1D}">
      <dsp:nvSpPr>
        <dsp:cNvPr id="0" name=""/>
        <dsp:cNvSpPr/>
      </dsp:nvSpPr>
      <dsp:spPr>
        <a:xfrm rot="16200000">
          <a:off x="579935" y="-1032347"/>
          <a:ext cx="2343668" cy="4007845"/>
        </a:xfrm>
        <a:prstGeom prst="round1Rect">
          <a:avLst/>
        </a:prstGeom>
        <a:solidFill>
          <a:schemeClr val="accent3">
            <a:lumMod val="40000"/>
            <a:lumOff val="60000"/>
          </a:schemeClr>
        </a:soli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«Казаки и казачата.»</a:t>
          </a:r>
          <a:endParaRPr lang="ru-RU" sz="3200" b="1" kern="1200" dirty="0">
            <a:ln>
              <a:solidFill>
                <a:schemeClr val="bg2">
                  <a:lumMod val="25000"/>
                </a:schemeClr>
              </a:solidFill>
            </a:ln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6200000">
        <a:off x="872893" y="-1325305"/>
        <a:ext cx="1757751" cy="4007845"/>
      </dsp:txXfrm>
    </dsp:sp>
    <dsp:sp modelId="{0711059A-938B-43B2-80B6-3FFC15521BFE}">
      <dsp:nvSpPr>
        <dsp:cNvPr id="0" name=""/>
        <dsp:cNvSpPr/>
      </dsp:nvSpPr>
      <dsp:spPr>
        <a:xfrm>
          <a:off x="3179955" y="-197291"/>
          <a:ext cx="3192322" cy="2355494"/>
        </a:xfrm>
        <a:prstGeom prst="round1Rect">
          <a:avLst/>
        </a:prstGeom>
        <a:solidFill>
          <a:schemeClr val="accent4">
            <a:lumMod val="40000"/>
            <a:lumOff val="60000"/>
          </a:schemeClr>
        </a:soli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«Краски и литература Тихого Дона.»</a:t>
          </a:r>
          <a:endParaRPr lang="ru-RU" sz="3200" b="1" kern="1200" dirty="0">
            <a:ln>
              <a:solidFill>
                <a:schemeClr val="tx2">
                  <a:lumMod val="50000"/>
                </a:schemeClr>
              </a:solidFill>
            </a:ln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79955" y="-197291"/>
        <a:ext cx="3192322" cy="1766620"/>
      </dsp:txXfrm>
    </dsp:sp>
    <dsp:sp modelId="{09005437-654F-457A-8FF1-900CE899367C}">
      <dsp:nvSpPr>
        <dsp:cNvPr id="0" name=""/>
        <dsp:cNvSpPr/>
      </dsp:nvSpPr>
      <dsp:spPr>
        <a:xfrm rot="10800000">
          <a:off x="-264360" y="1671954"/>
          <a:ext cx="4008790" cy="2552862"/>
        </a:xfrm>
        <a:prstGeom prst="round1Rect">
          <a:avLst/>
        </a:prstGeom>
        <a:solidFill>
          <a:schemeClr val="accent4">
            <a:lumMod val="40000"/>
            <a:lumOff val="60000"/>
          </a:schemeClr>
        </a:soli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n>
                <a:solidFill>
                  <a:schemeClr val="bg2">
                    <a:lumMod val="10000"/>
                  </a:schemeClr>
                </a:solidFill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«Архитектура моего дома.»</a:t>
          </a:r>
          <a:endParaRPr lang="ru-RU" sz="3200" b="1" kern="1200" dirty="0">
            <a:ln>
              <a:solidFill>
                <a:schemeClr val="bg2">
                  <a:lumMod val="10000"/>
                </a:schemeClr>
              </a:solidFill>
            </a:ln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-264360" y="2310170"/>
        <a:ext cx="4008790" cy="1914646"/>
      </dsp:txXfrm>
    </dsp:sp>
    <dsp:sp modelId="{93BC2E34-9754-47C9-8947-10759EFC415F}">
      <dsp:nvSpPr>
        <dsp:cNvPr id="0" name=""/>
        <dsp:cNvSpPr/>
      </dsp:nvSpPr>
      <dsp:spPr>
        <a:xfrm rot="5400000">
          <a:off x="3495743" y="1400525"/>
          <a:ext cx="2560746" cy="3192322"/>
        </a:xfrm>
        <a:prstGeom prst="round1Rect">
          <a:avLst/>
        </a:prstGeom>
        <a:solidFill>
          <a:schemeClr val="accent3">
            <a:lumMod val="40000"/>
            <a:lumOff val="60000"/>
          </a:schemeClr>
        </a:soli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n>
                <a:solidFill>
                  <a:schemeClr val="bg2">
                    <a:lumMod val="10000"/>
                  </a:schemeClr>
                </a:solidFill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2800" b="1" kern="1200" dirty="0" smtClean="0">
              <a:ln>
                <a:solidFill>
                  <a:schemeClr val="bg2">
                    <a:lumMod val="10000"/>
                  </a:schemeClr>
                </a:solidFill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Народные праздники и традиции Донского края.»</a:t>
          </a:r>
          <a:endParaRPr lang="ru-RU" sz="2800" b="1" kern="1200" dirty="0">
            <a:ln>
              <a:solidFill>
                <a:schemeClr val="bg2">
                  <a:lumMod val="10000"/>
                </a:schemeClr>
              </a:solidFill>
            </a:ln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3815836" y="1720618"/>
        <a:ext cx="1920560" cy="3192322"/>
      </dsp:txXfrm>
    </dsp:sp>
    <dsp:sp modelId="{DC6A7FE4-AA95-41CD-BE0B-7BD65A25F781}">
      <dsp:nvSpPr>
        <dsp:cNvPr id="0" name=""/>
        <dsp:cNvSpPr/>
      </dsp:nvSpPr>
      <dsp:spPr>
        <a:xfrm>
          <a:off x="1751856" y="1455938"/>
          <a:ext cx="2304251" cy="1152123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n>
                <a:solidFill>
                  <a:schemeClr val="bg2">
                    <a:lumMod val="10000"/>
                  </a:schemeClr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Младший и средний возраст.</a:t>
          </a:r>
          <a:endParaRPr lang="ru-RU" sz="2800" b="1" kern="1200" dirty="0">
            <a:ln>
              <a:solidFill>
                <a:schemeClr val="bg2">
                  <a:lumMod val="10000"/>
                </a:schemeClr>
              </a:solidFill>
            </a:ln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51856" y="1455938"/>
        <a:ext cx="2304251" cy="115212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CE4C72-CD66-4810-9CCF-8DAAB7A06B85}">
      <dsp:nvSpPr>
        <dsp:cNvPr id="0" name=""/>
        <dsp:cNvSpPr/>
      </dsp:nvSpPr>
      <dsp:spPr>
        <a:xfrm rot="16200000">
          <a:off x="648072" y="-648072"/>
          <a:ext cx="2520280" cy="3816424"/>
        </a:xfrm>
        <a:prstGeom prst="round1Rect">
          <a:avLst/>
        </a:prstGeom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58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rect">
            <a:fillToRect t="100000" r="100000"/>
          </a:path>
          <a:tileRect l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contourW="12700">
          <a:bevelB w="247650" h="133350" prst="coolSlant"/>
          <a:contourClr>
            <a:schemeClr val="tx2">
              <a:lumMod val="5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«Человек-созидатель культуры.»</a:t>
          </a:r>
          <a:endParaRPr lang="ru-RU" sz="3200" b="1" kern="1200" dirty="0">
            <a:ln>
              <a:solidFill>
                <a:schemeClr val="tx2">
                  <a:lumMod val="50000"/>
                </a:schemeClr>
              </a:solidFill>
            </a:ln>
            <a:solidFill>
              <a:srgbClr val="008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6200000">
        <a:off x="963106" y="-963106"/>
        <a:ext cx="1890210" cy="3816424"/>
      </dsp:txXfrm>
    </dsp:sp>
    <dsp:sp modelId="{4CAE0CE3-17FD-4F57-9AA1-EBE57118D6F4}">
      <dsp:nvSpPr>
        <dsp:cNvPr id="0" name=""/>
        <dsp:cNvSpPr/>
      </dsp:nvSpPr>
      <dsp:spPr>
        <a:xfrm>
          <a:off x="3816424" y="0"/>
          <a:ext cx="3816424" cy="2520280"/>
        </a:xfrm>
        <a:prstGeom prst="round1Rect">
          <a:avLst/>
        </a:prstGeom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59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rect">
            <a:fillToRect t="100000" r="100000"/>
          </a:path>
          <a:tileRect l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135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 contourW="12700">
          <a:bevelT/>
          <a:bevelB w="273050" h="139700" prst="coolSlant"/>
          <a:contourClr>
            <a:schemeClr val="tx2">
              <a:lumMod val="5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«Человек в истории Донского края.»</a:t>
          </a:r>
          <a:endParaRPr lang="ru-RU" sz="3200" b="1" kern="1200" dirty="0">
            <a:ln>
              <a:solidFill>
                <a:schemeClr val="tx2">
                  <a:lumMod val="50000"/>
                </a:schemeClr>
              </a:solidFill>
            </a:ln>
            <a:solidFill>
              <a:srgbClr val="008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16424" y="0"/>
        <a:ext cx="3816424" cy="1890210"/>
      </dsp:txXfrm>
    </dsp:sp>
    <dsp:sp modelId="{D60BCB49-789C-47D3-ACDE-3B33EF887289}">
      <dsp:nvSpPr>
        <dsp:cNvPr id="0" name=""/>
        <dsp:cNvSpPr/>
      </dsp:nvSpPr>
      <dsp:spPr>
        <a:xfrm rot="10800000">
          <a:off x="0" y="2520280"/>
          <a:ext cx="3816424" cy="2520280"/>
        </a:xfrm>
        <a:prstGeom prst="round1Rect">
          <a:avLst/>
        </a:prstGeom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59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rect">
            <a:fillToRect t="100000" r="100000"/>
          </a:path>
          <a:tileRect l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contourW="12700">
          <a:bevelB w="241300" h="158750" prst="coolSlant"/>
          <a:contourClr>
            <a:schemeClr val="tx2">
              <a:lumMod val="5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«Человек в пространстве Донского края.»</a:t>
          </a:r>
          <a:endParaRPr lang="ru-RU" sz="3200" b="1" kern="1200" dirty="0">
            <a:ln>
              <a:solidFill>
                <a:schemeClr val="tx2">
                  <a:lumMod val="50000"/>
                </a:schemeClr>
              </a:solidFill>
            </a:ln>
            <a:solidFill>
              <a:srgbClr val="008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3150349"/>
        <a:ext cx="3816424" cy="1890210"/>
      </dsp:txXfrm>
    </dsp:sp>
    <dsp:sp modelId="{45C17E6A-A1C3-4F48-B222-FD5CA518E2EA}">
      <dsp:nvSpPr>
        <dsp:cNvPr id="0" name=""/>
        <dsp:cNvSpPr/>
      </dsp:nvSpPr>
      <dsp:spPr>
        <a:xfrm rot="5400000">
          <a:off x="4464496" y="1872208"/>
          <a:ext cx="2520280" cy="3816424"/>
        </a:xfrm>
        <a:prstGeom prst="round1Rect">
          <a:avLst/>
        </a:prstGeom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59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rect">
            <a:fillToRect t="100000" r="100000"/>
          </a:path>
          <a:tileRect l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contourW="12700">
          <a:bevelB w="266700" h="158750" prst="coolSlant"/>
          <a:contourClr>
            <a:schemeClr val="tx2">
              <a:lumMod val="5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«Праздники и события в жизни людей.»</a:t>
          </a:r>
          <a:endParaRPr lang="ru-RU" sz="3200" b="1" kern="1200" dirty="0">
            <a:ln>
              <a:solidFill>
                <a:schemeClr val="tx2">
                  <a:lumMod val="50000"/>
                </a:schemeClr>
              </a:solidFill>
            </a:ln>
            <a:solidFill>
              <a:srgbClr val="008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4779531" y="2187242"/>
        <a:ext cx="1890210" cy="3816424"/>
      </dsp:txXfrm>
    </dsp:sp>
    <dsp:sp modelId="{2AF3267B-EBD2-4463-AFC1-85806ED2C3F3}">
      <dsp:nvSpPr>
        <dsp:cNvPr id="0" name=""/>
        <dsp:cNvSpPr/>
      </dsp:nvSpPr>
      <dsp:spPr>
        <a:xfrm>
          <a:off x="1201730" y="1716480"/>
          <a:ext cx="5229386" cy="1607598"/>
        </a:xfrm>
        <a:prstGeom prst="roundRect">
          <a:avLst/>
        </a:prstGeom>
        <a:solidFill>
          <a:srgbClr val="CCFF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317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n>
                <a:solidFill>
                  <a:schemeClr val="bg2">
                    <a:lumMod val="10000"/>
                  </a:schemeClr>
                </a:solidFill>
              </a:ln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Старший и подготовительный возраст.</a:t>
          </a:r>
          <a:endParaRPr lang="ru-RU" sz="3200" b="1" kern="1200" dirty="0">
            <a:ln>
              <a:solidFill>
                <a:schemeClr val="bg2">
                  <a:lumMod val="10000"/>
                </a:schemeClr>
              </a:solidFill>
            </a:ln>
            <a:solidFill>
              <a:srgbClr val="CC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01730" y="1716480"/>
        <a:ext cx="5229386" cy="160759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B2E143-BD32-407C-8A43-32A41D491CAF}">
      <dsp:nvSpPr>
        <dsp:cNvPr id="0" name=""/>
        <dsp:cNvSpPr/>
      </dsp:nvSpPr>
      <dsp:spPr>
        <a:xfrm>
          <a:off x="15" y="46459"/>
          <a:ext cx="6840725" cy="562878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rgbClr val="00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ln>
              <a:solidFill>
                <a:schemeClr val="accent3">
                  <a:lumMod val="50000"/>
                </a:schemeClr>
              </a:solidFill>
            </a:ln>
          </a:endParaRPr>
        </a:p>
      </dsp:txBody>
      <dsp:txXfrm>
        <a:off x="15" y="46459"/>
        <a:ext cx="5643041" cy="562878"/>
      </dsp:txXfrm>
    </dsp:sp>
    <dsp:sp modelId="{8CDA4FDC-B87E-488E-9162-56B3FC24F710}">
      <dsp:nvSpPr>
        <dsp:cNvPr id="0" name=""/>
        <dsp:cNvSpPr/>
      </dsp:nvSpPr>
      <dsp:spPr>
        <a:xfrm>
          <a:off x="35788" y="918318"/>
          <a:ext cx="6812181" cy="523225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rgbClr val="00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b="1" kern="1200" cap="none" spc="0" dirty="0">
            <a:ln/>
            <a:solidFill>
              <a:schemeClr val="accent3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788" y="918318"/>
        <a:ext cx="5621944" cy="523225"/>
      </dsp:txXfrm>
    </dsp:sp>
    <dsp:sp modelId="{6ACCC507-F16B-4A9D-B2F4-5B55BD6FD9A8}">
      <dsp:nvSpPr>
        <dsp:cNvPr id="0" name=""/>
        <dsp:cNvSpPr/>
      </dsp:nvSpPr>
      <dsp:spPr>
        <a:xfrm>
          <a:off x="38504" y="4363427"/>
          <a:ext cx="6901106" cy="639809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rgbClr val="00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>
        <a:off x="38504" y="4363427"/>
        <a:ext cx="5695331" cy="639809"/>
      </dsp:txXfrm>
    </dsp:sp>
    <dsp:sp modelId="{75210FC1-AF13-417E-87DB-E0EBB9ED6B13}">
      <dsp:nvSpPr>
        <dsp:cNvPr id="0" name=""/>
        <dsp:cNvSpPr/>
      </dsp:nvSpPr>
      <dsp:spPr>
        <a:xfrm>
          <a:off x="47624" y="1750585"/>
          <a:ext cx="6852923" cy="501399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rgbClr val="00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47624" y="1750585"/>
        <a:ext cx="5655567" cy="501399"/>
      </dsp:txXfrm>
    </dsp:sp>
    <dsp:sp modelId="{A1B4F915-C13B-4967-A1F2-4E293E077062}">
      <dsp:nvSpPr>
        <dsp:cNvPr id="0" name=""/>
        <dsp:cNvSpPr/>
      </dsp:nvSpPr>
      <dsp:spPr>
        <a:xfrm>
          <a:off x="25181" y="3486223"/>
          <a:ext cx="6918000" cy="576067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25181" y="3486223"/>
        <a:ext cx="5709274" cy="576067"/>
      </dsp:txXfrm>
    </dsp:sp>
    <dsp:sp modelId="{2B3E5A31-D549-40E6-A814-05CCD66A879E}">
      <dsp:nvSpPr>
        <dsp:cNvPr id="0" name=""/>
        <dsp:cNvSpPr/>
      </dsp:nvSpPr>
      <dsp:spPr>
        <a:xfrm>
          <a:off x="2989534" y="586651"/>
          <a:ext cx="610191" cy="33166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lumMod val="50000"/>
            <a:alpha val="90000"/>
          </a:schemeClr>
        </a:solidFill>
        <a:ln w="25400" cap="flat" cmpd="sng" algn="ctr">
          <a:solidFill>
            <a:schemeClr val="bg2">
              <a:lumMod val="1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2989534" y="586651"/>
        <a:ext cx="610191" cy="331663"/>
      </dsp:txXfrm>
    </dsp:sp>
    <dsp:sp modelId="{1A649137-C63F-4297-9E3C-73DB5EC75D82}">
      <dsp:nvSpPr>
        <dsp:cNvPr id="0" name=""/>
        <dsp:cNvSpPr/>
      </dsp:nvSpPr>
      <dsp:spPr>
        <a:xfrm>
          <a:off x="2977193" y="2251987"/>
          <a:ext cx="610191" cy="33346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lumMod val="50000"/>
            <a:alpha val="90000"/>
          </a:schemeClr>
        </a:solidFill>
        <a:ln w="25400" cap="flat" cmpd="sng" algn="ctr">
          <a:solidFill>
            <a:schemeClr val="tx2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2977193" y="2251987"/>
        <a:ext cx="610191" cy="333463"/>
      </dsp:txXfrm>
    </dsp:sp>
    <dsp:sp modelId="{B85C047C-3322-4286-95E2-F2900C196A5E}">
      <dsp:nvSpPr>
        <dsp:cNvPr id="0" name=""/>
        <dsp:cNvSpPr/>
      </dsp:nvSpPr>
      <dsp:spPr>
        <a:xfrm>
          <a:off x="3017732" y="1441537"/>
          <a:ext cx="610191" cy="29250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lumMod val="50000"/>
            <a:alpha val="90000"/>
          </a:schemeClr>
        </a:solidFill>
        <a:ln w="25400" cap="flat" cmpd="sng" algn="ctr">
          <a:solidFill>
            <a:schemeClr val="bg2">
              <a:lumMod val="1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3017732" y="1441537"/>
        <a:ext cx="610191" cy="292501"/>
      </dsp:txXfrm>
    </dsp:sp>
    <dsp:sp modelId="{5C75C11C-998A-4677-9A3D-BAEC2882BE8F}">
      <dsp:nvSpPr>
        <dsp:cNvPr id="0" name=""/>
        <dsp:cNvSpPr/>
      </dsp:nvSpPr>
      <dsp:spPr>
        <a:xfrm>
          <a:off x="3058130" y="4091643"/>
          <a:ext cx="610191" cy="32215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lumMod val="50000"/>
            <a:alpha val="90000"/>
          </a:schemeClr>
        </a:solidFill>
        <a:ln w="25400" cap="flat" cmpd="sng" algn="ctr">
          <a:solidFill>
            <a:schemeClr val="bg2">
              <a:lumMod val="1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3058130" y="4091643"/>
        <a:ext cx="610191" cy="322156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CE1A44-335A-41C0-BB19-7FDB333A9547}">
      <dsp:nvSpPr>
        <dsp:cNvPr id="0" name=""/>
        <dsp:cNvSpPr/>
      </dsp:nvSpPr>
      <dsp:spPr>
        <a:xfrm>
          <a:off x="231736" y="15776"/>
          <a:ext cx="7161195" cy="1219200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300" kern="1200" dirty="0"/>
        </a:p>
      </dsp:txBody>
      <dsp:txXfrm>
        <a:off x="231736" y="15776"/>
        <a:ext cx="5917002" cy="1219200"/>
      </dsp:txXfrm>
    </dsp:sp>
    <dsp:sp modelId="{393BB381-6288-4754-AEAF-4CB6C9F58270}">
      <dsp:nvSpPr>
        <dsp:cNvPr id="0" name=""/>
        <dsp:cNvSpPr/>
      </dsp:nvSpPr>
      <dsp:spPr>
        <a:xfrm>
          <a:off x="631870" y="1422399"/>
          <a:ext cx="7161195" cy="1219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300" kern="1200" dirty="0"/>
        </a:p>
      </dsp:txBody>
      <dsp:txXfrm>
        <a:off x="631870" y="1422399"/>
        <a:ext cx="5736845" cy="1219200"/>
      </dsp:txXfrm>
    </dsp:sp>
    <dsp:sp modelId="{8D63F2DB-3098-467D-99AC-EE13DD60D9FD}">
      <dsp:nvSpPr>
        <dsp:cNvPr id="0" name=""/>
        <dsp:cNvSpPr/>
      </dsp:nvSpPr>
      <dsp:spPr>
        <a:xfrm>
          <a:off x="1248988" y="3051917"/>
          <a:ext cx="7161195" cy="1012082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 dirty="0"/>
        </a:p>
      </dsp:txBody>
      <dsp:txXfrm>
        <a:off x="1248988" y="3051917"/>
        <a:ext cx="5736845" cy="1012082"/>
      </dsp:txXfrm>
    </dsp:sp>
    <dsp:sp modelId="{E2E9FCDD-1648-4A21-B91C-E4DAABF9153E}">
      <dsp:nvSpPr>
        <dsp:cNvPr id="0" name=""/>
        <dsp:cNvSpPr/>
      </dsp:nvSpPr>
      <dsp:spPr>
        <a:xfrm>
          <a:off x="6395873" y="893106"/>
          <a:ext cx="792480" cy="62537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lumMod val="75000"/>
            <a:alpha val="90000"/>
          </a:schemeClr>
        </a:solidFill>
        <a:ln w="25400" cap="flat" cmpd="sng" algn="ctr">
          <a:solidFill>
            <a:schemeClr val="bg2">
              <a:lumMod val="1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6395873" y="893106"/>
        <a:ext cx="792480" cy="625377"/>
      </dsp:txXfrm>
    </dsp:sp>
    <dsp:sp modelId="{687B1B11-803C-40AC-B5B8-078ED6D4AC81}">
      <dsp:nvSpPr>
        <dsp:cNvPr id="0" name=""/>
        <dsp:cNvSpPr/>
      </dsp:nvSpPr>
      <dsp:spPr>
        <a:xfrm>
          <a:off x="7154469" y="2520278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lumMod val="75000"/>
            <a:alpha val="90000"/>
          </a:schemeClr>
        </a:solidFill>
        <a:ln w="25400" cap="flat" cmpd="sng" algn="ctr">
          <a:solidFill>
            <a:schemeClr val="bg2">
              <a:lumMod val="1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7154469" y="2520278"/>
        <a:ext cx="792480" cy="79248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EE7B2C-CC1A-471A-8A2B-3B0358B515A4}">
      <dsp:nvSpPr>
        <dsp:cNvPr id="0" name=""/>
        <dsp:cNvSpPr/>
      </dsp:nvSpPr>
      <dsp:spPr>
        <a:xfrm rot="5400000">
          <a:off x="-274380" y="274380"/>
          <a:ext cx="1829206" cy="1280444"/>
        </a:xfrm>
        <a:prstGeom prst="chevron">
          <a:avLst/>
        </a:prstGeom>
        <a:solidFill>
          <a:srgbClr val="00CC00"/>
        </a:solidFill>
        <a:ln w="25400" cap="flat" cmpd="sng" algn="ctr">
          <a:solidFill>
            <a:srgbClr val="00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 rot="5400000">
        <a:off x="-274380" y="274380"/>
        <a:ext cx="1829206" cy="1280444"/>
      </dsp:txXfrm>
    </dsp:sp>
    <dsp:sp modelId="{142A5D05-931F-455F-99B6-46DCC8FC8502}">
      <dsp:nvSpPr>
        <dsp:cNvPr id="0" name=""/>
        <dsp:cNvSpPr/>
      </dsp:nvSpPr>
      <dsp:spPr>
        <a:xfrm rot="5400000">
          <a:off x="4260572" y="-2980033"/>
          <a:ext cx="1188983" cy="7149239"/>
        </a:xfrm>
        <a:prstGeom prst="round2SameRect">
          <a:avLst/>
        </a:prstGeom>
        <a:solidFill>
          <a:srgbClr val="CCFF66">
            <a:alpha val="89804"/>
          </a:srgbClr>
        </a:solidFill>
        <a:ln w="25400" cap="flat" cmpd="sng" algn="ctr">
          <a:solidFill>
            <a:schemeClr val="bg2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1275" rIns="41275" bIns="4127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500" kern="1200" dirty="0"/>
        </a:p>
      </dsp:txBody>
      <dsp:txXfrm rot="5400000">
        <a:off x="4260572" y="-2980033"/>
        <a:ext cx="1188983" cy="7149239"/>
      </dsp:txXfrm>
    </dsp:sp>
    <dsp:sp modelId="{4DE14E14-894D-4D80-922E-79F8EA3D71B2}">
      <dsp:nvSpPr>
        <dsp:cNvPr id="0" name=""/>
        <dsp:cNvSpPr/>
      </dsp:nvSpPr>
      <dsp:spPr>
        <a:xfrm rot="5400000">
          <a:off x="-274380" y="1911694"/>
          <a:ext cx="1829206" cy="1280444"/>
        </a:xfrm>
        <a:prstGeom prst="chevron">
          <a:avLst/>
        </a:prstGeom>
        <a:solidFill>
          <a:srgbClr val="00CC00"/>
        </a:solidFill>
        <a:ln w="25400" cap="flat" cmpd="sng" algn="ctr">
          <a:solidFill>
            <a:schemeClr val="bg2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 rot="5400000">
        <a:off x="-274380" y="1911694"/>
        <a:ext cx="1829206" cy="1280444"/>
      </dsp:txXfrm>
    </dsp:sp>
    <dsp:sp modelId="{E700E48D-966C-468F-B930-D8D4B244A37C}">
      <dsp:nvSpPr>
        <dsp:cNvPr id="0" name=""/>
        <dsp:cNvSpPr/>
      </dsp:nvSpPr>
      <dsp:spPr>
        <a:xfrm rot="5400000">
          <a:off x="4260572" y="-1233879"/>
          <a:ext cx="1188983" cy="7149239"/>
        </a:xfrm>
        <a:prstGeom prst="round2SameRect">
          <a:avLst/>
        </a:prstGeom>
        <a:solidFill>
          <a:srgbClr val="CCFF66">
            <a:alpha val="90000"/>
          </a:srgbClr>
        </a:solidFill>
        <a:ln w="25400" cap="flat" cmpd="sng" algn="ctr">
          <a:solidFill>
            <a:schemeClr val="bg2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1275" rIns="41275" bIns="4127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500" kern="1200" dirty="0"/>
        </a:p>
      </dsp:txBody>
      <dsp:txXfrm rot="5400000">
        <a:off x="4260572" y="-1233879"/>
        <a:ext cx="1188983" cy="7149239"/>
      </dsp:txXfrm>
    </dsp:sp>
    <dsp:sp modelId="{0019C3BC-E196-40C5-AF28-741EAE00DC8F}">
      <dsp:nvSpPr>
        <dsp:cNvPr id="0" name=""/>
        <dsp:cNvSpPr/>
      </dsp:nvSpPr>
      <dsp:spPr>
        <a:xfrm rot="5400000">
          <a:off x="-274380" y="3548914"/>
          <a:ext cx="1829206" cy="1280444"/>
        </a:xfrm>
        <a:prstGeom prst="chevron">
          <a:avLst/>
        </a:prstGeom>
        <a:solidFill>
          <a:srgbClr val="00CC00"/>
        </a:solidFill>
        <a:ln w="25400" cap="flat" cmpd="sng" algn="ctr">
          <a:solidFill>
            <a:schemeClr val="bg2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 rot="5400000">
        <a:off x="-274380" y="3548914"/>
        <a:ext cx="1829206" cy="1280444"/>
      </dsp:txXfrm>
    </dsp:sp>
    <dsp:sp modelId="{62A1AC16-5347-4A5B-BB76-BB49FB9CF9C1}">
      <dsp:nvSpPr>
        <dsp:cNvPr id="0" name=""/>
        <dsp:cNvSpPr/>
      </dsp:nvSpPr>
      <dsp:spPr>
        <a:xfrm rot="5400000">
          <a:off x="4260572" y="266321"/>
          <a:ext cx="1188983" cy="7149239"/>
        </a:xfrm>
        <a:prstGeom prst="round2SameRect">
          <a:avLst/>
        </a:prstGeom>
        <a:solidFill>
          <a:srgbClr val="CCFF66"/>
        </a:solidFill>
        <a:ln w="25400" cap="flat" cmpd="sng" algn="ctr">
          <a:solidFill>
            <a:schemeClr val="bg2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1275" rIns="41275" bIns="4127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500" kern="1200" dirty="0"/>
        </a:p>
      </dsp:txBody>
      <dsp:txXfrm rot="5400000">
        <a:off x="4260572" y="266321"/>
        <a:ext cx="1188983" cy="7149239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55DEC3-4498-42CA-89C2-33F1A466D54D}">
      <dsp:nvSpPr>
        <dsp:cNvPr id="0" name=""/>
        <dsp:cNvSpPr/>
      </dsp:nvSpPr>
      <dsp:spPr>
        <a:xfrm rot="10800000">
          <a:off x="1889272" y="2"/>
          <a:ext cx="5990375" cy="1026565"/>
        </a:xfrm>
        <a:prstGeom prst="homePlat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4151" tIns="179070" rIns="334264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700" kern="1200" dirty="0"/>
        </a:p>
      </dsp:txBody>
      <dsp:txXfrm rot="10800000">
        <a:off x="1889272" y="2"/>
        <a:ext cx="5990375" cy="1026565"/>
      </dsp:txXfrm>
    </dsp:sp>
    <dsp:sp modelId="{9BB317F8-427B-40FA-B445-CBE687EBE7F5}">
      <dsp:nvSpPr>
        <dsp:cNvPr id="0" name=""/>
        <dsp:cNvSpPr/>
      </dsp:nvSpPr>
      <dsp:spPr>
        <a:xfrm>
          <a:off x="1214445" y="142872"/>
          <a:ext cx="983848" cy="827562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796878-9040-4EF8-A0FF-9D938DBD8D40}">
      <dsp:nvSpPr>
        <dsp:cNvPr id="0" name=""/>
        <dsp:cNvSpPr/>
      </dsp:nvSpPr>
      <dsp:spPr>
        <a:xfrm rot="10800000">
          <a:off x="1814993" y="1214446"/>
          <a:ext cx="6034062" cy="1064673"/>
        </a:xfrm>
        <a:prstGeom prst="homePlat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4151" tIns="186690" rIns="348488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900" kern="1200" dirty="0"/>
        </a:p>
      </dsp:txBody>
      <dsp:txXfrm rot="10800000">
        <a:off x="1814993" y="1214446"/>
        <a:ext cx="6034062" cy="1064673"/>
      </dsp:txXfrm>
    </dsp:sp>
    <dsp:sp modelId="{A17DD90B-3FA5-47ED-84A0-10EC8C220C94}">
      <dsp:nvSpPr>
        <dsp:cNvPr id="0" name=""/>
        <dsp:cNvSpPr/>
      </dsp:nvSpPr>
      <dsp:spPr>
        <a:xfrm>
          <a:off x="1185425" y="1357320"/>
          <a:ext cx="1017370" cy="857759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9431F7-50E7-4894-B56E-26EBFC11B978}">
      <dsp:nvSpPr>
        <dsp:cNvPr id="0" name=""/>
        <dsp:cNvSpPr/>
      </dsp:nvSpPr>
      <dsp:spPr>
        <a:xfrm rot="10800000">
          <a:off x="1678817" y="2428891"/>
          <a:ext cx="6169146" cy="1295055"/>
        </a:xfrm>
        <a:prstGeom prst="homePlat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4151" tIns="228600" rIns="42672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0" kern="1200" dirty="0"/>
        </a:p>
      </dsp:txBody>
      <dsp:txXfrm rot="10800000">
        <a:off x="1678817" y="2428891"/>
        <a:ext cx="6169146" cy="1295055"/>
      </dsp:txXfrm>
    </dsp:sp>
    <dsp:sp modelId="{53B987A7-47AF-476F-A8AA-D2C78150D0B9}">
      <dsp:nvSpPr>
        <dsp:cNvPr id="0" name=""/>
        <dsp:cNvSpPr/>
      </dsp:nvSpPr>
      <dsp:spPr>
        <a:xfrm>
          <a:off x="1214450" y="2714643"/>
          <a:ext cx="1045768" cy="817723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5385EB-7134-4048-BA1D-68D8333AAF2E}">
      <dsp:nvSpPr>
        <dsp:cNvPr id="0" name=""/>
        <dsp:cNvSpPr/>
      </dsp:nvSpPr>
      <dsp:spPr>
        <a:xfrm rot="10800000">
          <a:off x="1835198" y="3929092"/>
          <a:ext cx="5954851" cy="820390"/>
        </a:xfrm>
        <a:prstGeom prst="homePlat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4151" tIns="144780" rIns="270256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kern="1200" dirty="0"/>
        </a:p>
      </dsp:txBody>
      <dsp:txXfrm rot="10800000">
        <a:off x="1835198" y="3929092"/>
        <a:ext cx="5954851" cy="820390"/>
      </dsp:txXfrm>
    </dsp:sp>
    <dsp:sp modelId="{756A9DEC-F27F-4BF3-8996-4081FDB58B5E}">
      <dsp:nvSpPr>
        <dsp:cNvPr id="0" name=""/>
        <dsp:cNvSpPr/>
      </dsp:nvSpPr>
      <dsp:spPr>
        <a:xfrm>
          <a:off x="1214446" y="3929088"/>
          <a:ext cx="1000127" cy="803115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microsoft.com/office/2007/relationships/diagramDrawing" Target="../diagrams/drawing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71480"/>
            <a:ext cx="8143932" cy="5715040"/>
          </a:xfrm>
          <a:prstGeom prst="roundRect">
            <a:avLst/>
          </a:prstGeom>
          <a:noFill/>
          <a:ln w="114300" cmpd="thinThick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2285992"/>
            <a:ext cx="9144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Комплексно – целевая программа</a:t>
            </a:r>
          </a:p>
          <a:p>
            <a:pPr algn="ctr"/>
            <a:r>
              <a:rPr lang="ru-RU" sz="4400" b="1" cap="none" spc="0" dirty="0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по духовно – нравственному</a:t>
            </a:r>
          </a:p>
          <a:p>
            <a:pPr algn="ctr"/>
            <a:r>
              <a:rPr lang="ru-RU" sz="4400" b="1" cap="none" spc="0" dirty="0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воспитанию  «Казачий край.»</a:t>
            </a:r>
            <a:endParaRPr lang="ru-RU" sz="4400" b="1" cap="none" spc="0" dirty="0">
              <a:ln w="1905">
                <a:solidFill>
                  <a:schemeClr val="tx2">
                    <a:lumMod val="50000"/>
                  </a:schemeClr>
                </a:solidFill>
              </a:ln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4a9d7204784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071934" cy="247796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 descr="38782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4313910"/>
            <a:ext cx="3643306" cy="254408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 descr="20111123_Вольница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4357694"/>
            <a:ext cx="3786183" cy="250030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Рисунок 8" descr="0_6c6c1_84e35589_XL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942" y="1"/>
            <a:ext cx="3929058" cy="251816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4572000" y="5143512"/>
            <a:ext cx="4143404" cy="1285884"/>
          </a:xfrm>
          <a:prstGeom prst="snip2DiagRect">
            <a:avLst/>
          </a:prstGeom>
          <a:solidFill>
            <a:srgbClr val="FFCC66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7-конечная звезда 2"/>
          <p:cNvSpPr/>
          <p:nvPr/>
        </p:nvSpPr>
        <p:spPr>
          <a:xfrm>
            <a:off x="2214546" y="1928802"/>
            <a:ext cx="5214974" cy="2786082"/>
          </a:xfrm>
          <a:prstGeom prst="star7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extrusionH="31750">
            <a:bevelT w="152400" h="114300"/>
            <a:bevelB w="114300" h="120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 работы с детьми.</a:t>
            </a:r>
            <a:endParaRPr lang="ru-RU" sz="3600" b="1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rgbClr val="D6009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5500694" y="928670"/>
            <a:ext cx="3286148" cy="1285884"/>
          </a:xfrm>
          <a:prstGeom prst="snip2DiagRect">
            <a:avLst/>
          </a:prstGeom>
          <a:solidFill>
            <a:srgbClr val="FFCC66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rgbClr val="D6009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214282" y="285728"/>
            <a:ext cx="5000660" cy="1500198"/>
          </a:xfrm>
          <a:prstGeom prst="snip2DiagRect">
            <a:avLst/>
          </a:prstGeom>
          <a:solidFill>
            <a:srgbClr val="FFCC66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rgbClr val="FFCC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357158" y="4786322"/>
            <a:ext cx="3429024" cy="1714512"/>
          </a:xfrm>
          <a:prstGeom prst="snip2DiagRect">
            <a:avLst/>
          </a:prstGeom>
          <a:solidFill>
            <a:srgbClr val="FFCC66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C99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5214950"/>
            <a:ext cx="397153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>
                  <a:solidFill>
                    <a:srgbClr val="003300"/>
                  </a:solidFill>
                </a:ln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Использование</a:t>
            </a:r>
          </a:p>
          <a:p>
            <a:pPr algn="ctr"/>
            <a:r>
              <a:rPr lang="ru-RU" sz="3200" b="1" cap="all" spc="0" dirty="0" smtClean="0">
                <a:ln w="0">
                  <a:solidFill>
                    <a:srgbClr val="003300"/>
                  </a:solidFill>
                </a:ln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ИКТ</a:t>
            </a:r>
            <a:endParaRPr lang="ru-RU" sz="3200" b="1" cap="all" spc="0" dirty="0">
              <a:ln w="0">
                <a:solidFill>
                  <a:srgbClr val="003300"/>
                </a:solidFill>
              </a:ln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357166"/>
            <a:ext cx="488826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>
                  <a:solidFill>
                    <a:srgbClr val="003300"/>
                  </a:solidFill>
                </a:ln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Тематические и </a:t>
            </a:r>
          </a:p>
          <a:p>
            <a:pPr algn="ctr"/>
            <a:r>
              <a:rPr lang="ru-RU" sz="3200" b="1" cap="all" dirty="0" smtClean="0">
                <a:ln w="0">
                  <a:solidFill>
                    <a:srgbClr val="003300"/>
                  </a:solidFill>
                </a:ln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Творческие вечера.</a:t>
            </a:r>
            <a:endParaRPr lang="ru-RU" sz="3200" b="1" cap="all" dirty="0">
              <a:ln w="0">
                <a:solidFill>
                  <a:srgbClr val="003300"/>
                </a:solidFill>
              </a:ln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00694" y="1214422"/>
            <a:ext cx="33266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rgbClr val="00330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Выставки.</a:t>
            </a:r>
            <a:endParaRPr lang="ru-RU" sz="4000" b="1" cap="all" spc="0" dirty="0">
              <a:ln w="9000" cmpd="sng">
                <a:solidFill>
                  <a:srgbClr val="003300"/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8596" y="5000636"/>
            <a:ext cx="320940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rgbClr val="00330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Создание </a:t>
            </a:r>
          </a:p>
          <a:p>
            <a:pPr algn="ctr"/>
            <a:r>
              <a:rPr lang="ru-RU" sz="4000" b="1" cap="all" spc="0" dirty="0" smtClean="0">
                <a:ln w="9000" cmpd="sng">
                  <a:solidFill>
                    <a:srgbClr val="00330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проектов.</a:t>
            </a:r>
            <a:endParaRPr lang="ru-RU" sz="4000" b="1" cap="all" spc="0" dirty="0">
              <a:ln w="9000" cmpd="sng">
                <a:solidFill>
                  <a:srgbClr val="003300"/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73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1049035469"/>
              </p:ext>
            </p:extLst>
          </p:nvPr>
        </p:nvGraphicFramePr>
        <p:xfrm>
          <a:off x="285720" y="642938"/>
          <a:ext cx="8501122" cy="585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928926" y="2428868"/>
            <a:ext cx="35929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 работы</a:t>
            </a:r>
          </a:p>
          <a:p>
            <a:pPr algn="ctr"/>
            <a:r>
              <a:rPr lang="ru-RU" sz="4000" b="1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с педагогами</a:t>
            </a:r>
            <a:endParaRPr lang="ru-RU" sz="4000" b="1" cap="none" spc="0" dirty="0">
              <a:ln w="17780" cmpd="sng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>
            <a:off x="5214910" y="2071678"/>
            <a:ext cx="3929090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сохраненные данные 6"/>
          <p:cNvSpPr/>
          <p:nvPr/>
        </p:nvSpPr>
        <p:spPr>
          <a:xfrm>
            <a:off x="4286248" y="214290"/>
            <a:ext cx="4857752" cy="1571636"/>
          </a:xfrm>
          <a:prstGeom prst="flowChartOnlineStorage">
            <a:avLst/>
          </a:prstGeom>
          <a:solidFill>
            <a:srgbClr val="66FFFF"/>
          </a:solidFill>
          <a:ln>
            <a:solidFill>
              <a:srgbClr val="0000FF"/>
            </a:solidFill>
          </a:ln>
          <a:scene3d>
            <a:camera prst="orthographicFront"/>
            <a:lightRig rig="soft" dir="t"/>
          </a:scene3d>
          <a:sp3d extrusionH="114300" contourW="25400" prstMaterial="flat">
            <a:bevelB w="323850" h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500562" y="285728"/>
            <a:ext cx="3731727" cy="21544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 работы</a:t>
            </a:r>
          </a:p>
          <a:p>
            <a:pPr algn="ctr"/>
            <a:r>
              <a:rPr lang="ru-RU" sz="4000" b="1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родителями.</a:t>
            </a: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0" y="142852"/>
            <a:ext cx="3714776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357166"/>
            <a:ext cx="305012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>
                  <a:solidFill>
                    <a:srgbClr val="0066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Родительские</a:t>
            </a:r>
          </a:p>
          <a:p>
            <a:pPr algn="ctr"/>
            <a:r>
              <a:rPr lang="ru-RU" sz="3600" b="1" cap="none" spc="0" dirty="0" smtClean="0">
                <a:ln w="1905">
                  <a:solidFill>
                    <a:srgbClr val="0066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собрания.</a:t>
            </a:r>
            <a:endParaRPr lang="ru-RU" sz="3600" b="1" cap="none" spc="0" dirty="0">
              <a:ln w="1905">
                <a:solidFill>
                  <a:srgbClr val="0066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92080" y="2228671"/>
            <a:ext cx="348961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>
                  <a:solidFill>
                    <a:srgbClr val="006600"/>
                  </a:solidFill>
                </a:ln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День открытых</a:t>
            </a:r>
          </a:p>
          <a:p>
            <a:pPr algn="ctr"/>
            <a:r>
              <a:rPr lang="ru-RU" sz="3600" b="1" dirty="0" smtClean="0">
                <a:ln w="1905">
                  <a:solidFill>
                    <a:srgbClr val="006600"/>
                  </a:solidFill>
                </a:ln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дверей.</a:t>
            </a:r>
            <a:endParaRPr lang="ru-RU" sz="3600" b="1" cap="none" spc="0" dirty="0">
              <a:ln w="1905">
                <a:solidFill>
                  <a:srgbClr val="006600"/>
                </a:solidFill>
              </a:ln>
              <a:solidFill>
                <a:srgbClr val="CC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000100" y="1714488"/>
            <a:ext cx="4143404" cy="15573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142976" y="1928802"/>
            <a:ext cx="392716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>
                  <a:solidFill>
                    <a:srgbClr val="006600"/>
                  </a:solidFill>
                </a:ln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Анкетирование и </a:t>
            </a:r>
          </a:p>
          <a:p>
            <a:pPr algn="ctr"/>
            <a:r>
              <a:rPr lang="ru-RU" sz="3600" b="1" dirty="0" smtClean="0">
                <a:ln w="1905">
                  <a:solidFill>
                    <a:srgbClr val="006600"/>
                  </a:solidFill>
                </a:ln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600" b="1" cap="none" spc="0" dirty="0" smtClean="0">
                <a:ln w="1905">
                  <a:solidFill>
                    <a:srgbClr val="006600"/>
                  </a:solidFill>
                </a:ln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естирование.</a:t>
            </a:r>
            <a:endParaRPr lang="ru-RU" sz="3600" b="1" cap="none" spc="0" dirty="0">
              <a:ln w="1905">
                <a:solidFill>
                  <a:srgbClr val="006600"/>
                </a:solidFill>
              </a:ln>
              <a:solidFill>
                <a:srgbClr val="CC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705040" y="3612349"/>
            <a:ext cx="4429124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139952" y="3714752"/>
            <a:ext cx="385509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>
                  <a:solidFill>
                    <a:srgbClr val="0066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Индивидуальные</a:t>
            </a:r>
          </a:p>
          <a:p>
            <a:pPr algn="ctr"/>
            <a:r>
              <a:rPr lang="ru-RU" sz="3600" b="1" dirty="0" smtClean="0">
                <a:ln w="1905">
                  <a:solidFill>
                    <a:srgbClr val="0066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консультации.</a:t>
            </a:r>
          </a:p>
        </p:txBody>
      </p:sp>
      <p:sp>
        <p:nvSpPr>
          <p:cNvPr id="17" name="Овал 16"/>
          <p:cNvSpPr/>
          <p:nvPr/>
        </p:nvSpPr>
        <p:spPr>
          <a:xfrm>
            <a:off x="357158" y="3429000"/>
            <a:ext cx="2857520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71472" y="3714752"/>
            <a:ext cx="25567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>
                  <a:solidFill>
                    <a:srgbClr val="0066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Экскурсии.</a:t>
            </a:r>
            <a:endParaRPr lang="ru-RU" sz="3600" b="1" cap="none" spc="0" dirty="0">
              <a:ln w="1905">
                <a:solidFill>
                  <a:srgbClr val="0066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" y="5000636"/>
            <a:ext cx="3335848" cy="1343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9518" y="5169260"/>
            <a:ext cx="296273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16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Клуб «Казачьи</a:t>
            </a:r>
          </a:p>
          <a:p>
            <a:pPr algn="ctr"/>
            <a:r>
              <a:rPr lang="ru-RU" sz="3200" b="1" dirty="0" smtClean="0">
                <a:ln w="1016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посиделки.»</a:t>
            </a:r>
            <a:endParaRPr lang="ru-RU" sz="3200" b="1" cap="none" spc="0" dirty="0">
              <a:ln w="10160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028206" y="5286388"/>
            <a:ext cx="4753484" cy="1382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5500702"/>
            <a:ext cx="467268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праздники,</a:t>
            </a:r>
          </a:p>
          <a:p>
            <a:pPr algn="ctr"/>
            <a:r>
              <a:rPr lang="ru-RU" sz="3200" b="1" dirty="0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b="1" dirty="0" smtClean="0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азвлечения.</a:t>
            </a:r>
            <a:endParaRPr lang="ru-RU" sz="3200" b="1" cap="none" spc="0" dirty="0">
              <a:ln w="1016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rot="5400000" flipH="1" flipV="1">
            <a:off x="2071670" y="2786058"/>
            <a:ext cx="4214842" cy="22145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3286116" y="1142984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4071934" y="1928802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6858016" y="2071678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2071670" y="1571612"/>
            <a:ext cx="2357454" cy="1857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66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82741645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85720" y="142852"/>
            <a:ext cx="84721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Содержание программы.</a:t>
            </a:r>
            <a:endParaRPr lang="ru-RU" sz="4400" b="1" cap="all" spc="0" dirty="0">
              <a:ln w="0">
                <a:solidFill>
                  <a:schemeClr val="accent4">
                    <a:lumMod val="50000"/>
                  </a:schemeClr>
                </a:solidFill>
              </a:ln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808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44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3083063110"/>
              </p:ext>
            </p:extLst>
          </p:nvPr>
        </p:nvGraphicFramePr>
        <p:xfrm>
          <a:off x="755576" y="1281571"/>
          <a:ext cx="7920880" cy="5215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755576" y="3820788"/>
            <a:ext cx="6912768" cy="573434"/>
            <a:chOff x="914399" y="2844799"/>
            <a:chExt cx="5181600" cy="12192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914399" y="2844799"/>
              <a:ext cx="5181600" cy="1219200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0066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950108" y="2880508"/>
              <a:ext cx="3860502" cy="1147782"/>
            </a:xfrm>
            <a:prstGeom prst="rect">
              <a:avLst/>
            </a:prstGeom>
            <a:grpFill/>
            <a:ln>
              <a:solidFill>
                <a:srgbClr val="0066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1930" tIns="201930" rIns="201930" bIns="201930" numCol="1" spcCol="1270" anchor="ctr" anchorCtr="0">
              <a:noAutofit/>
            </a:bodyPr>
            <a:lstStyle/>
            <a:p>
              <a:pPr lvl="0" algn="l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300" kern="1200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3759994" y="4394221"/>
            <a:ext cx="595055" cy="402931"/>
            <a:chOff x="4846320" y="2338832"/>
            <a:chExt cx="792480" cy="792480"/>
          </a:xfrm>
          <a:solidFill>
            <a:schemeClr val="accent3">
              <a:lumMod val="50000"/>
            </a:schemeClr>
          </a:solidFill>
        </p:grpSpPr>
        <p:sp>
          <p:nvSpPr>
            <p:cNvPr id="7" name="Стрелка вниз 6"/>
            <p:cNvSpPr/>
            <p:nvPr/>
          </p:nvSpPr>
          <p:spPr>
            <a:xfrm>
              <a:off x="4846320" y="2338832"/>
              <a:ext cx="792480" cy="792480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Стрелка вниз 4"/>
            <p:cNvSpPr/>
            <p:nvPr/>
          </p:nvSpPr>
          <p:spPr>
            <a:xfrm>
              <a:off x="5024628" y="2338832"/>
              <a:ext cx="435864" cy="596341"/>
            </a:xfrm>
            <a:prstGeom prst="rect">
              <a:avLst/>
            </a:prstGeom>
            <a:grp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kern="1200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956150" y="332656"/>
            <a:ext cx="67553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«Казаки и казачата.»</a:t>
            </a:r>
            <a:endParaRPr lang="ru-RU" sz="4000" b="1" cap="none" spc="0" dirty="0">
              <a:ln w="66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9024" y="1327894"/>
            <a:ext cx="671699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/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Самое главное в жизни человека- семья</a:t>
            </a:r>
            <a:endParaRPr lang="ru-RU" sz="28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20011" y="2199887"/>
            <a:ext cx="42434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>
                  <a:solidFill>
                    <a:srgbClr val="006600"/>
                  </a:solidFill>
                </a:ln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Жизнь  городе и деревне.</a:t>
            </a:r>
            <a:endParaRPr lang="ru-RU" sz="2800" b="1" cap="none" spc="0" dirty="0">
              <a:ln>
                <a:solidFill>
                  <a:srgbClr val="006600"/>
                </a:solidFill>
              </a:ln>
              <a:solidFill>
                <a:srgbClr val="008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07211" y="3010337"/>
            <a:ext cx="59338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Наша малая Родина-Донской край.</a:t>
            </a:r>
            <a:endParaRPr lang="ru-RU" sz="2800" b="1" cap="none" spc="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08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33641" y="3860573"/>
            <a:ext cx="658237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Казаки-первые жители Донской земли.</a:t>
            </a:r>
            <a:endParaRPr lang="ru-RU" sz="2800" b="1" cap="none" spc="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08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44910" y="4797152"/>
            <a:ext cx="37525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>
                  <a:solidFill>
                    <a:srgbClr val="003300"/>
                  </a:solidFill>
                </a:ln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Уклад жизни казаков.</a:t>
            </a:r>
            <a:endParaRPr lang="ru-RU" sz="2800" b="1" cap="none" spc="0" dirty="0">
              <a:ln>
                <a:solidFill>
                  <a:srgbClr val="003300"/>
                </a:solidFill>
              </a:ln>
              <a:solidFill>
                <a:srgbClr val="008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10729" y="5703295"/>
            <a:ext cx="70677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>
                  <a:solidFill>
                    <a:srgbClr val="003300"/>
                  </a:solidFill>
                </a:ln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маленьких казаков и казачек.</a:t>
            </a:r>
            <a:endParaRPr lang="ru-RU" sz="2800" b="1" cap="none" spc="0" dirty="0">
              <a:ln>
                <a:solidFill>
                  <a:srgbClr val="003300"/>
                </a:solidFill>
              </a:ln>
              <a:solidFill>
                <a:srgbClr val="008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771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44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260648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3462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CC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«Краски и литература Тихого Дона.»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221623200"/>
              </p:ext>
            </p:extLst>
          </p:nvPr>
        </p:nvGraphicFramePr>
        <p:xfrm>
          <a:off x="323528" y="1916832"/>
          <a:ext cx="84249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771800" y="2091894"/>
            <a:ext cx="26882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000" b="1" cap="none" spc="0" dirty="0" smtClean="0">
                <a:ln>
                  <a:solidFill>
                    <a:srgbClr val="003300"/>
                  </a:solidFill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Фольклор.</a:t>
            </a:r>
            <a:endParaRPr lang="ru-RU" sz="4000" b="1" cap="none" spc="0" dirty="0">
              <a:ln>
                <a:solidFill>
                  <a:srgbClr val="003300"/>
                </a:solidFill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3429000"/>
            <a:ext cx="7207871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cap="none" spc="0" dirty="0" smtClean="0">
                <a:ln>
                  <a:solidFill>
                    <a:srgbClr val="003300"/>
                  </a:solidFill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Произведения донских писателей</a:t>
            </a:r>
          </a:p>
          <a:p>
            <a:pPr algn="ctr"/>
            <a:r>
              <a:rPr lang="ru-RU" sz="3600" b="1" cap="none" spc="0" dirty="0" smtClean="0">
                <a:ln>
                  <a:solidFill>
                    <a:srgbClr val="003300"/>
                  </a:solidFill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поэтов.</a:t>
            </a:r>
            <a:endParaRPr lang="ru-RU" sz="3600" b="1" cap="none" spc="0" dirty="0">
              <a:ln>
                <a:solidFill>
                  <a:srgbClr val="003300"/>
                </a:solidFill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5013176"/>
            <a:ext cx="49066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000" b="1" cap="none" spc="0" dirty="0" smtClean="0">
                <a:ln>
                  <a:solidFill>
                    <a:srgbClr val="003300"/>
                  </a:solidFill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Донские художники.</a:t>
            </a:r>
            <a:endParaRPr lang="ru-RU" sz="4000" b="1" cap="none" spc="0" dirty="0">
              <a:ln>
                <a:solidFill>
                  <a:srgbClr val="003300"/>
                </a:solidFill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529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81893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Раздел «Архитектура моего дома.»</a:t>
            </a:r>
            <a:endParaRPr lang="ru-RU" sz="4000" b="1" cap="none" spc="0" dirty="0">
              <a:ln w="11430">
                <a:solidFill>
                  <a:schemeClr val="bg2">
                    <a:lumMod val="10000"/>
                  </a:schemeClr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357158" y="1397000"/>
          <a:ext cx="8429684" cy="5103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43108" y="1571612"/>
            <a:ext cx="64563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rgbClr val="003300"/>
                  </a:solidFill>
                  <a:prstDash val="solid"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«Мой дом – моя крепость.»</a:t>
            </a:r>
            <a:endParaRPr lang="ru-RU" sz="4000" b="1" cap="none" spc="0" dirty="0">
              <a:ln w="10541" cmpd="sng">
                <a:solidFill>
                  <a:srgbClr val="003300"/>
                </a:solidFill>
                <a:prstDash val="solid"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3071810"/>
            <a:ext cx="626684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«Архитектура – искусство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строить дом.»</a:t>
            </a:r>
            <a:endParaRPr lang="ru-RU" sz="4000" b="1" cap="none" spc="0" dirty="0">
              <a:ln w="10541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4857760"/>
            <a:ext cx="74329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«Архитектура села и деревни.»</a:t>
            </a:r>
            <a:endParaRPr lang="ru-RU" sz="4000" b="1" cap="none" spc="0" dirty="0">
              <a:ln w="10541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14290"/>
            <a:ext cx="707950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Раздел «Народные праздники</a:t>
            </a:r>
          </a:p>
          <a:p>
            <a:pPr algn="ctr"/>
            <a:r>
              <a:rPr lang="ru-RU" sz="4000" b="1" dirty="0" smtClean="0">
                <a:ln w="190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 традиции Донского края.</a:t>
            </a:r>
            <a:r>
              <a:rPr lang="ru-RU" sz="4000" b="1" cap="none" spc="0" dirty="0" smtClean="0">
                <a:ln w="190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b="1" cap="none" spc="0" dirty="0">
              <a:ln w="1905">
                <a:solidFill>
                  <a:schemeClr val="accent2">
                    <a:lumMod val="50000"/>
                  </a:schemeClr>
                </a:solidFill>
              </a:ln>
              <a:solidFill>
                <a:srgbClr val="CC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214282" y="1714488"/>
          <a:ext cx="8643998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00298" y="1643050"/>
            <a:ext cx="535095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Народные музыкальные</a:t>
            </a:r>
          </a:p>
          <a:p>
            <a:pPr algn="ctr"/>
            <a:r>
              <a:rPr lang="ru-RU" sz="3600" b="1" cap="none" spc="0" dirty="0" smtClean="0">
                <a:ln w="1905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инструменты.</a:t>
            </a:r>
            <a:endParaRPr lang="ru-RU" sz="3600" b="1" cap="none" spc="0" dirty="0">
              <a:ln w="1905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4143380"/>
            <a:ext cx="525663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Праздники народного</a:t>
            </a:r>
          </a:p>
          <a:p>
            <a:pPr algn="ctr"/>
            <a:r>
              <a:rPr lang="ru-RU" sz="4000" b="1" cap="none" spc="0" dirty="0" smtClean="0">
                <a:ln w="1905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календаря.</a:t>
            </a:r>
            <a:endParaRPr lang="ru-RU" sz="4000" b="1" cap="none" spc="0" dirty="0">
              <a:ln w="1905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2786058"/>
            <a:ext cx="498187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Песенный фольклор</a:t>
            </a:r>
          </a:p>
          <a:p>
            <a:pPr algn="ctr"/>
            <a:r>
              <a:rPr lang="ru-RU" sz="4000" b="1" cap="none" spc="0" dirty="0" smtClean="0">
                <a:ln w="1905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донских казаков.</a:t>
            </a:r>
            <a:endParaRPr lang="ru-RU" sz="4000" b="1" cap="none" spc="0" dirty="0">
              <a:ln w="1905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5500702"/>
            <a:ext cx="56444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Игры донских казаков</a:t>
            </a:r>
            <a:r>
              <a:rPr lang="ru-RU" sz="5400" b="1" cap="none" spc="0" dirty="0" smtClean="0">
                <a:ln w="1905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5400" b="1" cap="none" spc="0" dirty="0">
              <a:ln w="1905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81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3463164753"/>
              </p:ext>
            </p:extLst>
          </p:nvPr>
        </p:nvGraphicFramePr>
        <p:xfrm>
          <a:off x="971600" y="980728"/>
          <a:ext cx="763284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23829" y="0"/>
            <a:ext cx="84721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Содержание программы.</a:t>
            </a:r>
            <a:endParaRPr lang="ru-RU" sz="4400" b="1" cap="all" spc="0" dirty="0">
              <a:ln w="0">
                <a:solidFill>
                  <a:schemeClr val="accent4">
                    <a:lumMod val="50000"/>
                  </a:schemeClr>
                </a:solidFill>
              </a:ln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153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0"/>
            <a:ext cx="777129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Раздел «Человек – созидатель</a:t>
            </a:r>
          </a:p>
          <a:p>
            <a:pPr algn="ctr"/>
            <a:r>
              <a:rPr lang="ru-RU" sz="4400" b="1" dirty="0" smtClean="0">
                <a:ln w="1905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культуры.»</a:t>
            </a:r>
            <a:endParaRPr lang="ru-RU" sz="4400" b="1" dirty="0">
              <a:ln w="1905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CC009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2844" y="1428736"/>
            <a:ext cx="6929486" cy="628648"/>
          </a:xfrm>
          <a:prstGeom prst="roundRect">
            <a:avLst/>
          </a:prstGeom>
          <a:solidFill>
            <a:srgbClr val="81F9F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357298"/>
            <a:ext cx="685290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Устное народное творчество.</a:t>
            </a:r>
            <a:endParaRPr lang="ru-RU" sz="4000" b="1" cap="none" spc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00364" y="2214554"/>
            <a:ext cx="5786478" cy="557210"/>
          </a:xfrm>
          <a:prstGeom prst="roundRect">
            <a:avLst/>
          </a:prstGeom>
          <a:solidFill>
            <a:srgbClr val="81F9FF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2071678"/>
            <a:ext cx="40251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Одежда казаков.</a:t>
            </a:r>
            <a:endParaRPr lang="ru-RU" sz="40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282" y="3000372"/>
            <a:ext cx="6143668" cy="557210"/>
          </a:xfrm>
          <a:prstGeom prst="roundRect">
            <a:avLst/>
          </a:prstGeom>
          <a:solidFill>
            <a:srgbClr val="81F9FF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2857496"/>
            <a:ext cx="53010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Народные промыслы.</a:t>
            </a:r>
            <a:endParaRPr lang="ru-RU" sz="4000" b="1" cap="none" spc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28728" y="3714752"/>
            <a:ext cx="7572428" cy="642942"/>
          </a:xfrm>
          <a:prstGeom prst="roundRect">
            <a:avLst/>
          </a:prstGeom>
          <a:solidFill>
            <a:srgbClr val="81F9FF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533712" y="3643314"/>
            <a:ext cx="76102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Живопись донских художников.</a:t>
            </a:r>
            <a:endParaRPr lang="ru-RU" sz="4000" b="1" cap="none" spc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4282" y="4572008"/>
            <a:ext cx="7572428" cy="571504"/>
          </a:xfrm>
          <a:prstGeom prst="roundRect">
            <a:avLst/>
          </a:prstGeom>
          <a:solidFill>
            <a:srgbClr val="81F9FF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4429132"/>
            <a:ext cx="75557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Творчество Донских писателей.</a:t>
            </a:r>
            <a:endParaRPr lang="ru-RU" sz="4000" b="1" cap="none" spc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5720" y="6072206"/>
            <a:ext cx="8429684" cy="571504"/>
          </a:xfrm>
          <a:prstGeom prst="roundRect">
            <a:avLst/>
          </a:prstGeom>
          <a:solidFill>
            <a:srgbClr val="81F9FF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5929330"/>
            <a:ext cx="84436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Творчество Донских композиторов.</a:t>
            </a:r>
            <a:endParaRPr lang="ru-RU" sz="4000" b="1" cap="none" spc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00232" y="5286388"/>
            <a:ext cx="6929486" cy="571504"/>
          </a:xfrm>
          <a:prstGeom prst="roundRect">
            <a:avLst/>
          </a:prstGeom>
          <a:solidFill>
            <a:srgbClr val="81F9FF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928794" y="5072074"/>
            <a:ext cx="69565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Народный кукольный театр</a:t>
            </a:r>
            <a:r>
              <a:rPr lang="ru-RU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5400" b="1" cap="none" spc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71934" y="2643182"/>
            <a:ext cx="4572000" cy="892552"/>
          </a:xfrm>
          <a:prstGeom prst="rect">
            <a:avLst/>
          </a:prstGeom>
        </p:spPr>
        <p:txBody>
          <a:bodyPr numCol="1">
            <a:spAutoFit/>
          </a:bodyPr>
          <a:lstStyle/>
          <a:p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85728"/>
            <a:ext cx="655256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Люблю тебя, казачий край, </a:t>
            </a:r>
            <a:b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Омытый росами хрустальными. </a:t>
            </a:r>
            <a:b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Здесь в лето убегает май </a:t>
            </a:r>
            <a:b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Тропинками степными тайными. </a:t>
            </a:r>
            <a:b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Здесь море плещется у ног </a:t>
            </a:r>
            <a:b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горы рвутся в высь зовущую. 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857488" y="3318570"/>
            <a:ext cx="692945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Здесь острый солнечный клинок </a:t>
            </a:r>
            <a:b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зорьке тьму вскрывает тьмущую. </a:t>
            </a:r>
            <a:b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Волшебный голос соловья </a:t>
            </a:r>
            <a:b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Тревожит душу до забвения. </a:t>
            </a:r>
            <a:b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Казачий край! Земля моя! </a:t>
            </a:r>
            <a:b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Даруй нам всем благословения!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posterlux-cveti_rasteniya-000439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0"/>
            <a:ext cx="3357554" cy="328612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 descr="adedd68997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86124"/>
            <a:ext cx="3101894" cy="3571877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4228075165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0"/>
            <a:ext cx="710842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660033"/>
                  </a:solidFill>
                  <a:prstDash val="solid"/>
                  <a:miter lim="800000"/>
                </a:ln>
                <a:solidFill>
                  <a:srgbClr val="D60093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Раздел «Человек в истории</a:t>
            </a:r>
          </a:p>
          <a:p>
            <a:pPr algn="ctr"/>
            <a:r>
              <a:rPr lang="ru-RU" sz="4400" b="1" cap="none" spc="0" dirty="0" smtClean="0">
                <a:ln w="17780" cmpd="sng">
                  <a:solidFill>
                    <a:srgbClr val="660033"/>
                  </a:solidFill>
                  <a:prstDash val="solid"/>
                  <a:miter lim="800000"/>
                </a:ln>
                <a:solidFill>
                  <a:srgbClr val="D60093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Донского края.»</a:t>
            </a:r>
            <a:endParaRPr lang="ru-RU" sz="4400" b="1" cap="none" spc="0" dirty="0">
              <a:ln w="17780" cmpd="sng">
                <a:solidFill>
                  <a:srgbClr val="660033"/>
                </a:solidFill>
                <a:prstDash val="solid"/>
                <a:miter lim="800000"/>
              </a:ln>
              <a:solidFill>
                <a:srgbClr val="D60093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4282" y="1571612"/>
            <a:ext cx="8715436" cy="500066"/>
          </a:xfrm>
          <a:prstGeom prst="roundRect">
            <a:avLst/>
          </a:prstGeom>
          <a:solidFill>
            <a:srgbClr val="CCFF99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428736"/>
            <a:ext cx="78270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Возникновение Донского казачества</a:t>
            </a:r>
            <a:endParaRPr lang="ru-RU" sz="3600" b="1" cap="none" spc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1472" y="2214554"/>
            <a:ext cx="2857520" cy="642942"/>
          </a:xfrm>
          <a:prstGeom prst="roundRect">
            <a:avLst/>
          </a:prstGeom>
          <a:solidFill>
            <a:srgbClr val="CCFF99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2000240"/>
            <a:ext cx="22699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Река Дон</a:t>
            </a:r>
            <a:r>
              <a:rPr lang="ru-RU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5400" b="1" cap="none" spc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2000" y="2214554"/>
            <a:ext cx="3857652" cy="628648"/>
          </a:xfrm>
          <a:prstGeom prst="roundRect">
            <a:avLst/>
          </a:prstGeom>
          <a:solidFill>
            <a:srgbClr val="CCFF99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14876" y="1357298"/>
            <a:ext cx="3452676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Оружие казака.</a:t>
            </a:r>
            <a:endParaRPr lang="ru-RU" sz="3600" b="1" cap="none" spc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14480" y="3000372"/>
            <a:ext cx="6000792" cy="700086"/>
          </a:xfrm>
          <a:prstGeom prst="roundRect">
            <a:avLst/>
          </a:prstGeom>
          <a:solidFill>
            <a:srgbClr val="CCFF99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14480" y="3000372"/>
            <a:ext cx="59774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Верный друг казака – конь.</a:t>
            </a:r>
            <a:endParaRPr lang="ru-RU" sz="3600" b="1" cap="none" spc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71604" y="3857628"/>
            <a:ext cx="6429420" cy="628648"/>
          </a:xfrm>
          <a:prstGeom prst="roundRect">
            <a:avLst/>
          </a:prstGeom>
          <a:solidFill>
            <a:srgbClr val="CCFF99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571604" y="3857628"/>
            <a:ext cx="65362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Столица Донского казачества.</a:t>
            </a:r>
            <a:endParaRPr lang="ru-RU" sz="3600" b="1" cap="none" spc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4282" y="4643446"/>
            <a:ext cx="5643602" cy="571504"/>
          </a:xfrm>
          <a:prstGeom prst="roundRect">
            <a:avLst/>
          </a:prstGeom>
          <a:solidFill>
            <a:srgbClr val="CCFF99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4572008"/>
            <a:ext cx="57607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Курень – жилище казаков.</a:t>
            </a:r>
            <a:endParaRPr lang="ru-RU" sz="36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00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72166" y="4643446"/>
            <a:ext cx="3071834" cy="571504"/>
          </a:xfrm>
          <a:prstGeom prst="roundRect">
            <a:avLst/>
          </a:prstGeom>
          <a:solidFill>
            <a:srgbClr val="CCFF99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115992" y="4572008"/>
            <a:ext cx="30280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Труд казаков.</a:t>
            </a:r>
            <a:endParaRPr lang="ru-RU" sz="3600" b="1" cap="none" spc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14480" y="5357826"/>
            <a:ext cx="5929354" cy="642942"/>
          </a:xfrm>
          <a:prstGeom prst="roundRect">
            <a:avLst/>
          </a:prstGeom>
          <a:solidFill>
            <a:srgbClr val="CCFF99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714480" y="5357826"/>
            <a:ext cx="60007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Символы войска Донского.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714480" y="6143644"/>
            <a:ext cx="5929354" cy="571504"/>
          </a:xfrm>
          <a:prstGeom prst="roundRect">
            <a:avLst/>
          </a:prstGeom>
          <a:solidFill>
            <a:srgbClr val="CCFF99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857356" y="6000768"/>
            <a:ext cx="54156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Атаманы </a:t>
            </a:r>
            <a:r>
              <a:rPr lang="ru-RU" sz="36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Донского края.</a:t>
            </a:r>
            <a:endParaRPr lang="ru-RU" sz="3600" b="1" cap="none" spc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00CC00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38141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>
                  <a:solidFill>
                    <a:srgbClr val="660033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Раздел «Человек в пространстве </a:t>
            </a:r>
          </a:p>
          <a:p>
            <a:pPr algn="ctr"/>
            <a:r>
              <a:rPr lang="ru-RU" sz="4800" b="1" cap="none" spc="0" dirty="0" smtClean="0">
                <a:ln>
                  <a:solidFill>
                    <a:srgbClr val="660033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Донского края.» </a:t>
            </a:r>
            <a:endParaRPr lang="ru-RU" sz="4800" b="1" cap="none" spc="0" dirty="0">
              <a:ln>
                <a:solidFill>
                  <a:srgbClr val="660033"/>
                </a:solidFill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214282" y="1714488"/>
          <a:ext cx="8643998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357554" y="1643050"/>
            <a:ext cx="410868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Архитектура </a:t>
            </a:r>
          </a:p>
          <a:p>
            <a:pPr algn="ctr"/>
            <a:r>
              <a:rPr lang="ru-RU" sz="4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Донского края.</a:t>
            </a:r>
            <a:endParaRPr lang="ru-RU" sz="4800" b="0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0066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3286124"/>
            <a:ext cx="6215106" cy="1446550"/>
          </a:xfrm>
          <a:prstGeom prst="rect">
            <a:avLst/>
          </a:prstGeom>
          <a:solidFill>
            <a:srgbClr val="99CCFF"/>
          </a:solidFill>
          <a:ln>
            <a:solidFill>
              <a:srgbClr val="0000FF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Памятники  архитектуры </a:t>
            </a:r>
          </a:p>
          <a:p>
            <a:pPr algn="ctr"/>
            <a:r>
              <a:rPr lang="ru-RU" sz="44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Донского края.</a:t>
            </a:r>
            <a:endParaRPr lang="ru-RU" sz="4400" b="0" cap="none" spc="0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4929198"/>
            <a:ext cx="550618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Скульптура – один из </a:t>
            </a:r>
          </a:p>
          <a:p>
            <a:pPr algn="ctr"/>
            <a:r>
              <a:rPr lang="ru-RU" sz="4400" b="0" cap="none" spc="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видов искусства.</a:t>
            </a:r>
            <a:endParaRPr lang="ru-RU" sz="4400" b="0" cap="none" spc="0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45000">
              <a:schemeClr val="accent6">
                <a:lumMod val="75000"/>
              </a:schemeClr>
            </a:gs>
            <a:gs pos="70000">
              <a:srgbClr val="FF66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08311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35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Раздел «Праздники и события</a:t>
            </a:r>
          </a:p>
          <a:p>
            <a:pPr algn="ctr"/>
            <a:r>
              <a:rPr lang="ru-RU" sz="4400" b="1" spc="50" dirty="0" smtClean="0">
                <a:ln w="135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в жизни людей.»</a:t>
            </a:r>
            <a:endParaRPr lang="ru-RU" sz="4400" b="1" cap="all" spc="0" dirty="0">
              <a:ln w="13500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500034" y="1643050"/>
          <a:ext cx="8215370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357290" y="1571612"/>
            <a:ext cx="638347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000" b="1" cap="none" spc="1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>
                  <a:blip r:embed="rId6"/>
                  <a:tile tx="0" ty="0" sx="100000" sy="100000" flip="none" algn="tl"/>
                </a:blip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Народные праздники на </a:t>
            </a:r>
          </a:p>
          <a:p>
            <a:pPr algn="ctr"/>
            <a:r>
              <a:rPr lang="ru-RU" sz="4000" b="1" spc="1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>
                  <a:blip r:embed="rId6"/>
                  <a:tile tx="0" ty="0" sx="100000" sy="100000" flip="none" algn="tl"/>
                </a:blip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Дону.</a:t>
            </a:r>
            <a:endParaRPr lang="ru-RU" sz="4000" b="1" cap="none" spc="150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blipFill>
                <a:blip r:embed="rId6"/>
                <a:tile tx="0" ty="0" sx="100000" sy="100000" flip="none" algn="tl"/>
              </a:blip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3571876"/>
            <a:ext cx="607223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blipFill>
                  <a:blip r:embed="rId6"/>
                  <a:tile tx="0" ty="0" sx="100000" sy="100000" flip="none" algn="tl"/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Казачьи игры </a:t>
            </a:r>
            <a:r>
              <a:rPr lang="ru-RU" sz="44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blipFill>
                  <a:blip r:embed="rId6"/>
                  <a:tile tx="0" ty="0" sx="100000" sy="100000" flip="none" algn="tl"/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Дона.</a:t>
            </a:r>
            <a:endParaRPr lang="ru-RU" sz="4400" b="0" cap="none" spc="0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blipFill>
                <a:blip r:embed="rId6"/>
                <a:tile tx="0" ty="0" sx="100000" sy="100000" flip="none" algn="tl"/>
              </a:blip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07336" y="2967335"/>
            <a:ext cx="1847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5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4429132"/>
            <a:ext cx="7643866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40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blipFill>
                  <a:blip r:embed="rId6"/>
                  <a:tile tx="0" ty="0" sx="100000" sy="100000" flip="none" algn="tl"/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Традиции, обычаи </a:t>
            </a:r>
            <a:r>
              <a:rPr lang="ru-RU" sz="4000" b="0" cap="none" spc="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blipFill>
                  <a:blip r:embed="rId6"/>
                  <a:tile tx="0" ty="0" sx="100000" sy="100000" flip="none" algn="tl"/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Донского края.</a:t>
            </a:r>
            <a:endParaRPr lang="ru-RU" sz="4000" b="0" cap="none" spc="0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blipFill>
                <a:blip r:embed="rId6"/>
                <a:tile tx="0" ty="0" sx="100000" sy="100000" flip="none" algn="tl"/>
              </a:blip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428604"/>
          <a:ext cx="9144004" cy="6617222"/>
        </p:xfrm>
        <a:graphic>
          <a:graphicData uri="http://schemas.openxmlformats.org/drawingml/2006/table">
            <a:tbl>
              <a:tblPr/>
              <a:tblGrid>
                <a:gridCol w="857226"/>
                <a:gridCol w="1357322"/>
                <a:gridCol w="1451195"/>
                <a:gridCol w="1049135"/>
                <a:gridCol w="1285884"/>
                <a:gridCol w="928694"/>
                <a:gridCol w="1000132"/>
                <a:gridCol w="1214416"/>
              </a:tblGrid>
              <a:tr h="25947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8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</a:rPr>
                        <a:t>№ </a:t>
                      </a:r>
                      <a:r>
                        <a:rPr lang="ru-RU" sz="1400" b="1" dirty="0" err="1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1400" b="1" dirty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400" b="1" dirty="0" err="1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1400" b="1" dirty="0">
                        <a:solidFill>
                          <a:srgbClr val="008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8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</a:rPr>
                        <a:t>Разделы</a:t>
                      </a: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</a:rPr>
                        <a:t>Содержание</a:t>
                      </a:r>
                      <a:endParaRPr lang="ru-RU" sz="1400" dirty="0">
                        <a:solidFill>
                          <a:srgbClr val="008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78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</a:rPr>
                        <a:t>Познавательное</a:t>
                      </a: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</a:rPr>
                        <a:t>Социально-коммуникативное</a:t>
                      </a: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</a:rPr>
                        <a:t>Речевое</a:t>
                      </a: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</a:rPr>
                        <a:t>Художественно-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</a:rPr>
                        <a:t>эстетическое</a:t>
                      </a: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</a:rPr>
                        <a:t>Физичес-кое</a:t>
                      </a:r>
                      <a:endParaRPr lang="ru-RU" sz="1400" b="1" dirty="0">
                        <a:solidFill>
                          <a:srgbClr val="008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</a:rPr>
                        <a:t>Работа с родителями</a:t>
                      </a: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</a:tr>
              <a:tr h="53198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40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Казаки и казачата.</a:t>
                      </a:r>
                      <a:endParaRPr lang="ru-RU" sz="140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- « Милости просим, гости дорогие ! 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(Знакомство с тетушкой Аксиньей и обитателем избы котом Васькой)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Познават</a:t>
                      </a:r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. беседа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«Казачья горница</a:t>
                      </a:r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.»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«Самое главное в жизни человека -семья.»</a:t>
                      </a: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Д/и « Давайте познакомимся 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С/игра «Семья. »</a:t>
                      </a: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Разучивание </a:t>
                      </a:r>
                      <a:r>
                        <a:rPr lang="ru-RU" sz="1400" b="1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потешки</a:t>
                      </a: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 «Как у нашего кота.»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Чтение </a:t>
                      </a:r>
                      <a:r>
                        <a:rPr lang="ru-RU" sz="1400" b="1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потешки</a:t>
                      </a: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 «Катя, Катя маленькая, Катенька удаленькая....»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Разучивание </a:t>
                      </a: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пальчиковой гимнастики «Наша дружная семья .»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Чтение «Репка.»</a:t>
                      </a: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Пение песенки </a:t>
                      </a:r>
                      <a:r>
                        <a:rPr lang="ru-RU" sz="1400" b="1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потешки</a:t>
                      </a: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 «Как у нашего кота .»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« </a:t>
                      </a: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Моя семья 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400" b="1" dirty="0" err="1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рисова-ние</a:t>
                      </a: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П/и «Колечко»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П/и «Ручеек»</a:t>
                      </a: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Беседа-интервью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«Нужно ли детям знать историю Донского края?.»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Создание </a:t>
                      </a: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коллажа из фотографий «Мама, папа, я – дружная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семья.»</a:t>
                      </a: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33091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Младшие, средние группы.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713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472"/>
                <a:gridCol w="1214446"/>
                <a:gridCol w="1285884"/>
                <a:gridCol w="1285884"/>
                <a:gridCol w="1357314"/>
                <a:gridCol w="1428768"/>
                <a:gridCol w="857256"/>
                <a:gridCol w="1142976"/>
              </a:tblGrid>
              <a:tr h="28557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«Ходит сон близ окон.»(знакомство с колыбельными песнями)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-«Здесь мы живем.» (экскурсия по детскому саду)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«Город, в котором я живу.» </a:t>
                      </a:r>
                    </a:p>
                    <a:p>
                      <a:endParaRPr lang="ru-RU" sz="14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С/игра «Семья.»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 укладываем куклу спать )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Д/и «Давайте </a:t>
                      </a:r>
                      <a:r>
                        <a:rPr lang="ru-RU" sz="1400" b="1" kern="12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познако-мимся</a:t>
                      </a:r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(знакомство с дет./садом и его </a:t>
                      </a:r>
                      <a:r>
                        <a:rPr lang="ru-RU" sz="1400" b="1" kern="12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сотрудника-ми</a:t>
                      </a:r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)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Д/игра «Кто, что делает ?»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Интерактивная экскурсия по улицам родного города</a:t>
                      </a:r>
                    </a:p>
                    <a:p>
                      <a:endParaRPr lang="ru-RU" sz="14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Разучивание колыбельной песни «</a:t>
                      </a:r>
                      <a:r>
                        <a:rPr lang="ru-RU" sz="1400" b="1" kern="12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Баю-баюшки</a:t>
                      </a:r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баю.»</a:t>
                      </a: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Чтение стихотворения «Детский </a:t>
                      </a:r>
                      <a:r>
                        <a:rPr lang="ru-RU" sz="1400" b="1" kern="12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сад-наш</a:t>
                      </a:r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дом второй»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Чтение: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Н. Костарев «Мы играем в детский сад.»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Загадки о профессиях.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Разучивание утреннего приветствия «Здравствуй солнце золотое.»</a:t>
                      </a:r>
                    </a:p>
                    <a:p>
                      <a:endParaRPr lang="ru-RU" sz="14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Прослушивание и пение колыбельных песен.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Слушание казачьей колыбельной </a:t>
                      </a:r>
                      <a:r>
                        <a:rPr lang="ru-RU" sz="1400" b="1" kern="12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М.Ю.Лермонто-ва</a:t>
                      </a: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Рассматривание альбома : «Все работы хороши.»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Рассматривание иллюстраций «Мой город.»</a:t>
                      </a:r>
                    </a:p>
                    <a:p>
                      <a:endParaRPr lang="ru-RU" sz="14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П/и «Голубка»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П/и «Цепи»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П/и «Разрывные цепи» </a:t>
                      </a:r>
                    </a:p>
                    <a:p>
                      <a:endParaRPr lang="ru-RU" sz="14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Изготовление книжек-малышек о профессиях родителей</a:t>
                      </a: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коллажа «Город, в котором я живу.»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Тематическая выставка к дню города.</a:t>
                      </a:r>
                    </a:p>
                    <a:p>
                      <a:endParaRPr lang="ru-RU" sz="14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91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34"/>
                <a:gridCol w="928694"/>
                <a:gridCol w="1357322"/>
                <a:gridCol w="1285884"/>
                <a:gridCol w="1428760"/>
                <a:gridCol w="1428760"/>
                <a:gridCol w="1143008"/>
                <a:gridCol w="1071538"/>
              </a:tblGrid>
              <a:tr h="6858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«Как жили в старину.»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(знакомство с казаками.</a:t>
                      </a: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«Одежда  </a:t>
                      </a:r>
                      <a:r>
                        <a:rPr lang="ru-RU" sz="1400" b="1" kern="12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каза</a:t>
                      </a:r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ков.»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Д/и «Одень казака и  казачку»</a:t>
                      </a: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«Верный друг казака – конь.»</a:t>
                      </a:r>
                      <a:endParaRPr lang="ru-RU" sz="14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Электронная презентация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«Казаки. Как жили в старину»</a:t>
                      </a: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Д/и «Встреча с другом.»</a:t>
                      </a: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Электронная презентация «</a:t>
                      </a:r>
                      <a:r>
                        <a:rPr lang="ru-RU" sz="1400" b="1" kern="12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Кони-перезво</a:t>
                      </a: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ны</a:t>
                      </a:r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</a:p>
                    <a:p>
                      <a:endParaRPr lang="ru-RU" sz="14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Беседа: «Кто такие казаки?»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Пословицы о казаках.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Чтение: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Н.Костарев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«А у нас на Дону.»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«Казак и лиса» (сказка)</a:t>
                      </a: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Пополнение копилки казачьих слов.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Чтение стихотворения:</a:t>
                      </a:r>
                      <a:b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«Лампасы»</a:t>
                      </a: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Чтение: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«Подкова.»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С.Черного «Жеребенок.»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Разучивание пословиц: «Казак с пеленок на лошади.», «Казаку конь всего дороже.»</a:t>
                      </a:r>
                    </a:p>
                    <a:p>
                      <a:endParaRPr lang="ru-RU" sz="14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Прослушиван-ие</a:t>
                      </a:r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lang="ru-RU" sz="1400" b="1" kern="12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В.Красн-ов</a:t>
                      </a: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«Донские песни.»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Рассматривание фотографий: «Как жили в старину?» 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иллюстраций  А.Мовчана«Казаки.»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Разучивание </a:t>
                      </a:r>
                      <a:r>
                        <a:rPr lang="ru-RU" sz="1400" b="1" kern="12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казач.песен</a:t>
                      </a:r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Рисование ладошками «Шаль для тетушки Аксиньи.»</a:t>
                      </a:r>
                    </a:p>
                    <a:p>
                      <a:endParaRPr lang="ru-RU" sz="1400" dirty="0" smtClean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Прослушивание: «Ой при лужку, при лужке…»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Раскрашивание шаблонов: «Мой друг-конь.»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Рассматривание альбома «Кони – перезвоны.»</a:t>
                      </a:r>
                      <a:endParaRPr lang="ru-RU" sz="14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П/и «Папаха»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 П/и «Папаха»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П/и «Лошадки»</a:t>
                      </a:r>
                    </a:p>
                    <a:p>
                      <a:endParaRPr lang="ru-RU" sz="14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Разучивание совместно с детьми казачьих игр и песен.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Конкурс на лучший казачий костюм 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Книжки-малышки: «Верный мой душечка-конь.»</a:t>
                      </a:r>
                      <a:endParaRPr lang="ru-RU" sz="14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596"/>
                <a:gridCol w="1285884"/>
                <a:gridCol w="1285884"/>
                <a:gridCol w="1000132"/>
                <a:gridCol w="1357322"/>
                <a:gridCol w="1500182"/>
                <a:gridCol w="1143000"/>
                <a:gridCol w="1143000"/>
              </a:tblGrid>
              <a:tr h="685800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Краски и литература Тихого Дона.</a:t>
                      </a:r>
                      <a:endParaRPr lang="ru-RU" sz="14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«Донская природа. Птицы.»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«Дары природы.»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«Донская природа. Животный мир.»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Д/и «Зоологическое лото»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«Верни детей мамам.», «Кто как кричит?»</a:t>
                      </a:r>
                    </a:p>
                    <a:p>
                      <a:endParaRPr lang="ru-RU" sz="14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«Донская природа. Птицы.»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С/</a:t>
                      </a:r>
                      <a:r>
                        <a:rPr lang="ru-RU" sz="1400" b="1" kern="12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</a:t>
                      </a:r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игра «Мои друзья.»</a:t>
                      </a:r>
                    </a:p>
                    <a:p>
                      <a:endParaRPr lang="ru-RU" sz="14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Чтение: </a:t>
                      </a:r>
                    </a:p>
                    <a:p>
                      <a:r>
                        <a:rPr lang="ru-RU" sz="1400" b="1" kern="12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Д.Долинский</a:t>
                      </a: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«Птички-странички.»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Заучивание считалки «Сорока.»</a:t>
                      </a: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Д/и «Отгадай загадку, нарисуй отгадку»</a:t>
                      </a: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Загадки о животных.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Чтение: «Толстопятые друзья.»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Чтение сказки «Три медведя.»</a:t>
                      </a:r>
                    </a:p>
                    <a:p>
                      <a:endParaRPr lang="ru-RU" sz="1400" b="1" kern="1200" dirty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Игра-драматизация: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«Птичка маленькая.»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Рисование: «Воробышек.»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Лепка: «Жаворонок.»</a:t>
                      </a: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Лепка: «Фрукты.»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«Овощи.»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Коллаж: «Урожай родной земли.»</a:t>
                      </a: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Рисование по трафаретам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«Животные»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Рассматривание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картины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С.Н.Николаева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«Из жизни животных: «Семья волков»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«Белки строят гнезда»</a:t>
                      </a:r>
                    </a:p>
                    <a:p>
                      <a:endParaRPr lang="ru-RU" sz="14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П/и «Воробышки и авто-</a:t>
                      </a:r>
                    </a:p>
                    <a:p>
                      <a:r>
                        <a:rPr lang="ru-RU" sz="1400" b="1" kern="12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мобиль</a:t>
                      </a:r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 </a:t>
                      </a:r>
                      <a:r>
                        <a:rPr lang="ru-RU" sz="1400" b="1" kern="12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Жаворо</a:t>
                      </a:r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нок. 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 Летят не </a:t>
                      </a: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П/и: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«Чай, чай выручай»</a:t>
                      </a: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П/и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«Черный кот»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«Кот на квашне»</a:t>
                      </a:r>
                    </a:p>
                    <a:p>
                      <a:endParaRPr lang="ru-RU" sz="14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Изготовление книжек-малышек : «Птицы Донского края.»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Выставка поделок: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«Дары природы.»</a:t>
                      </a:r>
                    </a:p>
                    <a:p>
                      <a:endParaRPr lang="ru-RU" sz="14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27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8929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34"/>
                <a:gridCol w="1285884"/>
                <a:gridCol w="1643082"/>
                <a:gridCol w="1000124"/>
                <a:gridCol w="1143008"/>
                <a:gridCol w="1214446"/>
                <a:gridCol w="1143008"/>
                <a:gridCol w="1214414"/>
              </a:tblGrid>
              <a:tr h="20716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Произведения Тихого  Дона. </a:t>
                      </a:r>
                      <a:endParaRPr lang="ru-RU" sz="14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Чтение сказки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«Кот и лиса.»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Пословицы </a:t>
                      </a:r>
                      <a:r>
                        <a:rPr lang="ru-RU" sz="1400" b="1" kern="12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заклички</a:t>
                      </a: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поговорки</a:t>
                      </a:r>
                      <a:endParaRPr lang="ru-RU" sz="1400" dirty="0" smtClean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Слушание народных, донских песен.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Пение песенок – </a:t>
                      </a:r>
                      <a:r>
                        <a:rPr lang="ru-RU" sz="1400" b="1" kern="12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потешек</a:t>
                      </a:r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ru-RU" sz="1400" dirty="0" smtClean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Игры – </a:t>
                      </a:r>
                      <a:r>
                        <a:rPr lang="ru-RU" sz="1400" b="1" kern="12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заклички</a:t>
                      </a:r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ru-RU" sz="14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Конкурс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«Лучшая пословица Дона.»</a:t>
                      </a:r>
                      <a:endParaRPr lang="ru-RU" sz="14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</a:tr>
              <a:tr h="685800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</a:t>
                      </a:r>
                      <a:endParaRPr lang="ru-RU" sz="14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Архитектура моего дома.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Деревянная архитектура.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Д/игра: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«Четвертый лишний.»</a:t>
                      </a: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Каменная архитектура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Д/игра: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«Сколько в доме этажей.»</a:t>
                      </a: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Архитектура города и села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Д/игры: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«Разрезные картинки.»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«Узнай поверхность.»</a:t>
                      </a:r>
                    </a:p>
                    <a:p>
                      <a:endParaRPr lang="ru-RU" sz="1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Электронная презентация «От шалашей и хижин до современных домов.»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С/</a:t>
                      </a:r>
                      <a:r>
                        <a:rPr lang="ru-RU" sz="1400" b="1" kern="12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</a:t>
                      </a:r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игра «Мой город.»</a:t>
                      </a:r>
                      <a:endParaRPr lang="ru-RU" sz="1400" b="1" kern="1200" dirty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Чтение: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Н. Костарев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«Чудо – чудеса »</a:t>
                      </a:r>
                    </a:p>
                    <a:p>
                      <a:endParaRPr lang="ru-RU" sz="1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Конструи-рование</a:t>
                      </a:r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«Сложи из палочек и геометрических фигур»</a:t>
                      </a: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«Веселый, грустный дом.»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Конструирова</a:t>
                      </a:r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  <a:p>
                      <a:r>
                        <a:rPr lang="ru-RU" sz="1400" b="1" kern="12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ние</a:t>
                      </a:r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«Что нам стоит дом построить.»</a:t>
                      </a:r>
                    </a:p>
                    <a:p>
                      <a:endParaRPr lang="ru-RU" sz="1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П/и: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«Фантики»</a:t>
                      </a: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«Уточка»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400" b="1" kern="12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Плато-чек</a:t>
                      </a:r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.»</a:t>
                      </a:r>
                    </a:p>
                    <a:p>
                      <a:endParaRPr lang="ru-RU" sz="1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Макет: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«От шалашей и хижин до современных домов.»</a:t>
                      </a: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Экскурсия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улицам города.</a:t>
                      </a:r>
                    </a:p>
                    <a:p>
                      <a:endParaRPr lang="ru-RU" sz="1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58"/>
                <a:gridCol w="1357322"/>
                <a:gridCol w="1143008"/>
                <a:gridCol w="1285884"/>
                <a:gridCol w="1571636"/>
                <a:gridCol w="1142992"/>
                <a:gridCol w="1214462"/>
                <a:gridCol w="1071538"/>
              </a:tblGrid>
              <a:tr h="21022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« Мой дом – моя крепость.»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Беседа: «Дом, в котором я живу.»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Разучивание пословиц и поговорок.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Рисование «Дом в котором я живу»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«Цепи»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</a:tr>
              <a:tr h="4755716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Народные праздники и традиции Донского края.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«Живет в народе песня.»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«Звуки народных инструментов.»</a:t>
                      </a:r>
                    </a:p>
                    <a:p>
                      <a:endParaRPr lang="ru-RU" sz="1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С/ игра «Народные праздники.»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Интерактивная игра «Угадай музыкальный инструмент</a:t>
                      </a:r>
                    </a:p>
                    <a:p>
                      <a:endParaRPr lang="ru-RU" sz="1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Разучивание слов народных песен.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Д/игра: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«Скажи красиво о народных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инструментах.»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Загадки об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инструментах.</a:t>
                      </a:r>
                    </a:p>
                    <a:p>
                      <a:endParaRPr lang="ru-RU" sz="1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Слушание  и пение казачьих песен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Рассматриваниеиллюстраций</a:t>
                      </a: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«Русские народные инструменты.»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Прослушивание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записи звучания народных инструментов.</a:t>
                      </a:r>
                    </a:p>
                    <a:p>
                      <a:endParaRPr lang="ru-RU" sz="1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П/игра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«Платочек.»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«Ремень.»</a:t>
                      </a: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400" b="1" kern="12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Кулючки</a:t>
                      </a:r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«Мешочек.»</a:t>
                      </a:r>
                    </a:p>
                    <a:p>
                      <a:endParaRPr lang="ru-RU" sz="1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Конкурс на лучшую народную песню.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Посиделки: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«Казачьи напевы.»</a:t>
                      </a:r>
                    </a:p>
                    <a:p>
                      <a:endParaRPr lang="ru-RU" sz="1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34"/>
                <a:gridCol w="928694"/>
                <a:gridCol w="1643074"/>
                <a:gridCol w="1357322"/>
                <a:gridCol w="1214446"/>
                <a:gridCol w="1000132"/>
                <a:gridCol w="1428760"/>
                <a:gridCol w="1071538"/>
              </a:tblGrid>
              <a:tr h="6858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«Пришла коляда, отворяй ворота.»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400" b="1" kern="120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«Масленица дорогая – наша гостьюшка годовая.»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Традиции Донских казаков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(Покров на Дону.)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Досуг «Пришла коляда, отворяй ворота.»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Досуг «Масленица дорогая – наша гостьюшка годовая.»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Развлечение: «Покров на Дону.»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С/и «Покровская ярмарка»</a:t>
                      </a:r>
                    </a:p>
                    <a:p>
                      <a:endParaRPr lang="ru-RU" sz="1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Разучивание колядок.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Разучивание пословиц о масленице.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Д/и «Продолжи </a:t>
                      </a:r>
                      <a:r>
                        <a:rPr lang="ru-RU" sz="1400" b="1" kern="12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потешку</a:t>
                      </a:r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Разучивание стихов, </a:t>
                      </a:r>
                      <a:r>
                        <a:rPr lang="ru-RU" sz="1400" b="1" kern="12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закличек</a:t>
                      </a:r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пословиц о труде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Изготовление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масок для колядок.</a:t>
                      </a: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Хоровод «Масленица.»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Изготовление атрибутов к с/</a:t>
                      </a:r>
                      <a:r>
                        <a:rPr lang="ru-RU" sz="1400" b="1" kern="12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</a:t>
                      </a:r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игре «Покровская ярмарка»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«Кот на квашне.»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«Коридор.»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«Молчанки.»</a:t>
                      </a: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«День, ночь.»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«Заря – </a:t>
                      </a:r>
                      <a:r>
                        <a:rPr lang="ru-RU" sz="1400" b="1" kern="12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зареница</a:t>
                      </a:r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.»</a:t>
                      </a:r>
                    </a:p>
                    <a:p>
                      <a:endParaRPr lang="ru-RU" sz="1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Привлечение родителей к  участию  в празднике «Масленица.»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Спорт.эстафе</a:t>
                      </a:r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 : «Мы Донские казаки.»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Введение.</a:t>
            </a:r>
          </a:p>
          <a:p>
            <a:pPr algn="ctr">
              <a:buNone/>
            </a:pPr>
            <a:r>
              <a:rPr lang="ru-RU" sz="2400" b="1" spc="50" dirty="0" smtClean="0">
                <a:ln w="13500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Обращение к опыту своих предков в настоящее время, особенно актуально, так как общество и государство остро нуждаются в образовательных моделях, обеспечивающих духовно – нравственные компоненты в содержании образовании.</a:t>
            </a:r>
          </a:p>
          <a:p>
            <a:pPr algn="ctr">
              <a:buNone/>
            </a:pPr>
            <a:r>
              <a:rPr lang="ru-RU" sz="2400" b="1" spc="50" dirty="0" smtClean="0">
                <a:ln w="13500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Программа духовно – нравственного воспитания дошкольников дополняет систему дошкольного образования, ориентируя его на развитие духовно – нравственного потенциала ребенка, на интегрированной основе с учетом условий, обеспечивающих гармонию человека со своим внутренним миром, природой и социумом.</a:t>
            </a:r>
          </a:p>
          <a:p>
            <a:pPr algn="ctr">
              <a:buNone/>
            </a:pPr>
            <a:r>
              <a:rPr lang="ru-RU" sz="2400" b="1" spc="50" dirty="0" smtClean="0">
                <a:ln w="13500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Актуальность программы объясняется и тем, что, изучая свое отечество, храня и умножая традиции русского народа нельзя не приобщаться к истокам народной культуры. Это способствует становлению патриотов своей Родины.</a:t>
            </a:r>
            <a:endParaRPr lang="ru-RU" sz="2400" b="1" dirty="0" smtClean="0">
              <a:ln w="13500">
                <a:solidFill>
                  <a:schemeClr val="tx1"/>
                </a:solidFill>
                <a:prstDash val="solid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45414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Старшие, подготовительные группы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500042"/>
          <a:ext cx="9144000" cy="6535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34"/>
                <a:gridCol w="1214446"/>
                <a:gridCol w="1143008"/>
                <a:gridCol w="1285884"/>
                <a:gridCol w="1214446"/>
                <a:gridCol w="1643074"/>
                <a:gridCol w="1143008"/>
                <a:gridCol w="1000100"/>
              </a:tblGrid>
              <a:tr h="500066">
                <a:tc rowSpan="2">
                  <a:txBody>
                    <a:bodyPr/>
                    <a:lstStyle/>
                    <a:p>
                      <a:pPr algn="ctr"/>
                      <a:endParaRPr lang="ru-RU" sz="1600" b="1" kern="1200" dirty="0" smtClean="0">
                        <a:solidFill>
                          <a:srgbClr val="008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600" b="1" kern="1200" dirty="0" err="1" smtClean="0">
                          <a:solidFill>
                            <a:srgbClr val="008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</a:t>
                      </a:r>
                      <a:r>
                        <a:rPr lang="ru-RU" sz="1600" b="1" kern="120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lang="ru-RU" sz="1600" b="1" kern="1200" dirty="0" err="1" smtClean="0">
                          <a:solidFill>
                            <a:srgbClr val="008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</a:t>
                      </a:r>
                      <a:endParaRPr lang="ru-RU" sz="1600" b="1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600" b="1" kern="1200" dirty="0" smtClean="0">
                        <a:solidFill>
                          <a:srgbClr val="008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1" kern="1200" dirty="0" smtClean="0">
                        <a:solidFill>
                          <a:srgbClr val="008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Разделы</a:t>
                      </a:r>
                      <a:endParaRPr lang="ru-RU" sz="1600" b="1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  <a:tileRect/>
                    </a:gradFill>
                  </a:tcPr>
                </a:tc>
                <a:tc gridSpan="6"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             Содержание</a:t>
                      </a:r>
                      <a:endParaRPr lang="ru-RU" sz="1600" b="1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78581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Познавательное</a:t>
                      </a:r>
                      <a:endParaRPr lang="ru-RU" sz="1600" b="1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Социально-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коммуникативное</a:t>
                      </a:r>
                      <a:endParaRPr lang="ru-RU" sz="1600" b="1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Речевое</a:t>
                      </a:r>
                      <a:endParaRPr lang="ru-RU" sz="1600" b="1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Художественно</a:t>
                      </a:r>
                    </a:p>
                    <a:p>
                      <a:r>
                        <a:rPr lang="ru-RU" sz="1600" b="1" kern="1200" dirty="0" err="1" smtClean="0">
                          <a:solidFill>
                            <a:srgbClr val="008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эстетичес-кое</a:t>
                      </a:r>
                      <a:endParaRPr lang="ru-RU" sz="1600" b="1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err="1" smtClean="0">
                          <a:solidFill>
                            <a:srgbClr val="008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Физичес-кое</a:t>
                      </a:r>
                      <a:endParaRPr lang="ru-RU" sz="1600" b="1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Работа с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родителями</a:t>
                      </a:r>
                      <a:endParaRPr lang="ru-RU" sz="1600" b="1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4826496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</a:t>
                      </a:r>
                      <a:endParaRPr lang="ru-RU" sz="1400" b="1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Человек в истории Донского края.</a:t>
                      </a:r>
                      <a:endParaRPr lang="ru-RU" sz="1400" b="1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Как у нас на Тихом Дону.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Д/и «Раньше и теперь»</a:t>
                      </a: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Казачьи символы и знаки.</a:t>
                      </a:r>
                    </a:p>
                    <a:p>
                      <a:endParaRPr lang="ru-RU" sz="1400" b="1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Экскурсия в краеведческий музей города Белая Калитва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Интерактивная экскурсия в музей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«Флаг ВВД, другие казачьи символы»</a:t>
                      </a:r>
                    </a:p>
                    <a:p>
                      <a:endParaRPr lang="ru-RU" sz="1400" b="1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Разучивание пословиц о казаках, «У нас на Дону ветер весны»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Д/и «Кто больше назовет пословиц и поговорок о Донском крае.»</a:t>
                      </a: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Чтение и разучивание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«Заповеди казаков.»</a:t>
                      </a:r>
                    </a:p>
                    <a:p>
                      <a:endParaRPr lang="ru-RU" sz="1400" b="1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Прослушивание</a:t>
                      </a:r>
                    </a:p>
                    <a:p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В.Красноскулов</a:t>
                      </a: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«Донские песни.»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Д/и «Определи характер музыки.»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Слушание казачьей песни «Родимая моя сторон</a:t>
                      </a: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Прослушивание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казачьего гимна.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Рассматривание казачьих символов и знаков.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Заучивание песни «Эх, Донские казаки»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ушка»</a:t>
                      </a:r>
                      <a:endParaRPr lang="ru-RU" sz="1400" b="1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«Длинная лоза»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«Дон Иванович» «Золотые </a:t>
                      </a:r>
                      <a:endParaRPr lang="ru-RU" sz="1400" b="1" dirty="0" smtClean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ворота»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Развлечение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«Как у нас на Тихом Дону.»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Аппликация. </a:t>
                      </a: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Коллаж из природного </a:t>
                      </a:r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мат-ла</a:t>
                      </a: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«Казачий герб»(</a:t>
                      </a:r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коллект.работа</a:t>
                      </a: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endParaRPr lang="ru-RU" sz="1400" b="1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-2" y="0"/>
          <a:ext cx="9144000" cy="691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60"/>
                <a:gridCol w="1071570"/>
                <a:gridCol w="1143008"/>
                <a:gridCol w="1285884"/>
                <a:gridCol w="1428760"/>
                <a:gridCol w="1571636"/>
                <a:gridCol w="1071570"/>
                <a:gridCol w="1214412"/>
              </a:tblGrid>
              <a:tr h="6858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Казачий курень. Донские казачьи станицы.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Труд людей родной земли.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Старин-ная</a:t>
                      </a: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казачья кухня</a:t>
                      </a:r>
                    </a:p>
                    <a:p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Электронная презентация «Донские станицы»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С/</a:t>
                      </a:r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</a:t>
                      </a: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игра «Строители»</a:t>
                      </a: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С/игра «Семья»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(накрываем стол) </a:t>
                      </a:r>
                    </a:p>
                    <a:p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Чтение сказки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«Казак и лиса.»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Игнатка</a:t>
                      </a: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Чтение Н.С.Костарев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«Волшебники труда.»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Разучивание пословиц о труде.</a:t>
                      </a: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Д/и «Назови блюдо.», «Опиши рецепт казачьей кухни»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Чт.сказки «Бисеринка»</a:t>
                      </a:r>
                    </a:p>
                    <a:p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Т.И.Тумилевич</a:t>
                      </a:r>
                      <a:endParaRPr lang="ru-RU" sz="14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Рассматривание</a:t>
                      </a:r>
                    </a:p>
                    <a:p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Б.Спорыхин</a:t>
                      </a: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«Синий курень.»</a:t>
                      </a:r>
                    </a:p>
                    <a:p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Конструир-ие</a:t>
                      </a: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«Казачий курень» (бросовый материал)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Лепка по мотивам сказки «Казак и лиса.»</a:t>
                      </a: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Прослушивание</a:t>
                      </a:r>
                    </a:p>
                    <a:p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М.Клиничев</a:t>
                      </a: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«Донская урожайная.»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«Степная симфония.»</a:t>
                      </a: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Аппликация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«Заготовки на зиму.»</a:t>
                      </a:r>
                    </a:p>
                    <a:p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Тестопластика</a:t>
                      </a: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«Казачий пирог.»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Заучивание песни «Семечки»</a:t>
                      </a:r>
                    </a:p>
                    <a:p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«Колечко»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«Качели»</a:t>
                      </a: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«Разрывные цепи»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«Чью душу желаете ?»</a:t>
                      </a: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«Цепи»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«День и ночь»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«Битый горшок»</a:t>
                      </a:r>
                    </a:p>
                    <a:p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Макет «Казачий курень.»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Изготовле-ние</a:t>
                      </a: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книжек</a:t>
                      </a:r>
                      <a:r>
                        <a:rPr lang="ru-RU" sz="1400" b="1" kern="1200" baseline="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малышек о труде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Офор-ие</a:t>
                      </a: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книжек-малышек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«Старинная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казачья кухня.»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Конкурс на лучшее казачье блюдо.</a:t>
                      </a:r>
                    </a:p>
                    <a:p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596"/>
                <a:gridCol w="1000132"/>
                <a:gridCol w="1285884"/>
                <a:gridCol w="1285884"/>
                <a:gridCol w="1357322"/>
                <a:gridCol w="1571636"/>
                <a:gridCol w="1143008"/>
                <a:gridCol w="1071538"/>
              </a:tblGrid>
              <a:tr h="6858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Казак рождается воином.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Атаманы (</a:t>
                      </a:r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М.И.Красноще-ков</a:t>
                      </a: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И.М.Платов) – </a:t>
                      </a:r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легендар</a:t>
                      </a: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  <a:p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ные</a:t>
                      </a: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личности</a:t>
                      </a:r>
                      <a:endParaRPr lang="ru-RU" sz="14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С/</a:t>
                      </a:r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</a:t>
                      </a: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игра «На казачьем круге»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Экскурсия в казачий кадетский корпус имени Матвея Платова</a:t>
                      </a:r>
                      <a:endParaRPr lang="ru-RU" sz="1400" b="1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Чт.сказки «Про сына купца и дочь сапожника»,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«Про царскую дочь и козленка»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П.Н.Краснов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«Далекое прошлое земли Войска Донского»</a:t>
                      </a: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Д/и «Кто живет в твоем сердце.»</a:t>
                      </a:r>
                    </a:p>
                    <a:p>
                      <a:endParaRPr lang="ru-RU" sz="1400" b="1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Прослушивание</a:t>
                      </a:r>
                    </a:p>
                    <a:p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С.Кац</a:t>
                      </a: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«Казачья кавалерийская»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Рассматривание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картины «</a:t>
                      </a:r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Трубочи</a:t>
                      </a: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Первой конной армии»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Пение: «Конь боевой»</a:t>
                      </a: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Рассматривание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иллюстраций «Памятники герою-атаману.»</a:t>
                      </a:r>
                    </a:p>
                    <a:p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ПрослушиваниеБ.Богусловский</a:t>
                      </a: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И.Шишов «Песни Донских казаков»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Пение: «Про Платова-Казака»</a:t>
                      </a:r>
                    </a:p>
                    <a:p>
                      <a:endParaRPr lang="ru-RU" sz="1400" b="1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«Ручеек»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«Знамя»</a:t>
                      </a: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«Знамя»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«Коридор»</a:t>
                      </a:r>
                      <a:endParaRPr lang="ru-RU" sz="14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Спорт. </a:t>
                      </a:r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эстафе</a:t>
                      </a: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 : «Мы Донские казаки.»</a:t>
                      </a:r>
                      <a:endParaRPr lang="ru-RU" sz="1400" b="1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91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34"/>
                <a:gridCol w="928694"/>
                <a:gridCol w="1500198"/>
                <a:gridCol w="1357322"/>
                <a:gridCol w="1000132"/>
                <a:gridCol w="1357322"/>
                <a:gridCol w="1357322"/>
                <a:gridCol w="1142976"/>
              </a:tblGrid>
              <a:tr h="685800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Краски и литература Тихого Дона.</a:t>
                      </a:r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«Родные просторы.» Растительный мир Донского края.</a:t>
                      </a:r>
                    </a:p>
                    <a:p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Познават.беседа</a:t>
                      </a: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«Ой ты степь широкая.»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Работа с макетом</a:t>
                      </a:r>
                      <a:b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«Степь.»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Д/и «Высокий – низкий.»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Опыт: «Всем нужна вода.»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Д/и «Угадай дерево.»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Д/и «Угадай цветок.»</a:t>
                      </a: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«Донская природа. Птицы.»</a:t>
                      </a:r>
                    </a:p>
                    <a:p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Д/и : «Подари другому радость.»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Интерактивная экскурсия «Растения Донского края»</a:t>
                      </a: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Электронная </a:t>
                      </a:r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презинтация</a:t>
                      </a: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«Птицы Донского края.»</a:t>
                      </a:r>
                    </a:p>
                    <a:p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Чтение: «Волшебный цветок.»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Загадки о цветах.; деревьях.</a:t>
                      </a: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Чтение: </a:t>
                      </a:r>
                    </a:p>
                    <a:p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Д.Долинский</a:t>
                      </a: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«Птички-странички.»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Заучивание считалки «Сорока»</a:t>
                      </a:r>
                    </a:p>
                    <a:p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Рассматривание гербария «Растения Донского края.»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Рисование: «Родные просторы.»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Рисование: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«Береза.»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Прослушивание: И.Шишов «Степная симфония»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Аппликация: «Букет цветов.»</a:t>
                      </a: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Игра-драматизация: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«Птичка маленькая.»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Рисование: «Воробышек.»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Лепка: «Жаворонок.»</a:t>
                      </a:r>
                    </a:p>
                    <a:p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П/и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«Солнышко»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«От мяча» </a:t>
                      </a: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П/и «Воробышки и автомобиль»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 </a:t>
                      </a:r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Жаворо</a:t>
                      </a: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нок. 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 Летят не летят. »</a:t>
                      </a:r>
                    </a:p>
                    <a:p>
                      <a:endParaRPr lang="ru-RU" sz="14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Изготовле-ние</a:t>
                      </a: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Гербария: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«Растения Дона.»</a:t>
                      </a:r>
                    </a:p>
                    <a:p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Изготовле-ние</a:t>
                      </a: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макета: «Донские </a:t>
                      </a:r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первоцве-ты</a:t>
                      </a: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Изготовление книжек-малышек : «Птицы Донского края.»</a:t>
                      </a:r>
                    </a:p>
                    <a:p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713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58"/>
                <a:gridCol w="785818"/>
                <a:gridCol w="1714512"/>
                <a:gridCol w="1357322"/>
                <a:gridCol w="1214446"/>
                <a:gridCol w="1428744"/>
                <a:gridCol w="1143000"/>
                <a:gridCol w="1143000"/>
              </a:tblGrid>
              <a:tr h="6858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«Дары природы.»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«Донская природа. Животный мир.»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(Домашние животные и животные леса )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Д/и «Зоологическое лото»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Д/игры:  «Верни детей мамам.», «Кто как кричит?»</a:t>
                      </a: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«Дон  Иванович»</a:t>
                      </a:r>
                    </a:p>
                    <a:p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С/</a:t>
                      </a:r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</a:t>
                      </a: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игра «Мои друзья.»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Интерактивная экскурсия по рекам Донского края (знакомство с реками и речными обитателями)</a:t>
                      </a:r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Д/и «Отгадай загадку, нарисуй отгадку»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Загадки о животных.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Чтение: «Толстопятые друзья.»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Чтение сказки «Три медведя.»</a:t>
                      </a: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Чтение легенды «Дон Иванович»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Чтение стихотворений о реках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Д/и «Скажи красиво»</a:t>
                      </a:r>
                    </a:p>
                    <a:p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Лепка: «Фрукты.»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«Овощи.»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Коллаж: «Урожай родной земли.»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Рисование по трафаретам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«Животные»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Рассматривание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картины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С.Н.Николаева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«Из жизни животных: «Семья волков»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«Белки строят </a:t>
                      </a: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Рисование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Аппликация</a:t>
                      </a:r>
                    </a:p>
                    <a:p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Слуш-е</a:t>
                      </a: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«,Ой ты Дон широкий.»</a:t>
                      </a:r>
                    </a:p>
                    <a:p>
                      <a:endParaRPr lang="ru-RU" sz="14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П/и: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«Чай, чай выручай»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П/и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«Черный кот»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«Кот на квашне»</a:t>
                      </a: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П/и «Сети»,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«Дон  Иванович»</a:t>
                      </a:r>
                    </a:p>
                    <a:p>
                      <a:endParaRPr lang="ru-RU" sz="14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Выставка поделок: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«Дары природы.»</a:t>
                      </a: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Изготовление книжек-малышек «Блюда из рыбы»</a:t>
                      </a:r>
                    </a:p>
                    <a:p>
                      <a:endParaRPr lang="ru-RU" sz="14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861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596"/>
                <a:gridCol w="1143008"/>
                <a:gridCol w="1428760"/>
                <a:gridCol w="857256"/>
                <a:gridCol w="1643074"/>
                <a:gridCol w="1428760"/>
                <a:gridCol w="1143008"/>
                <a:gridCol w="1071538"/>
              </a:tblGrid>
              <a:tr h="14357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Произве-дения</a:t>
                      </a: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Тихого  Дона.             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Чтение сказки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«Кот и лиса.»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Пословицы, </a:t>
                      </a:r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заклички</a:t>
                      </a: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поговорки</a:t>
                      </a:r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Слушание народных, донских песен.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Пение песенок – </a:t>
                      </a:r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потешек</a:t>
                      </a: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Игры – </a:t>
                      </a:r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заклички</a:t>
                      </a: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Конкурс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«Лучшая пословица Дона.»</a:t>
                      </a:r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</a:gradFill>
                  </a:tcPr>
                </a:tc>
              </a:tr>
              <a:tr h="54222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</a:t>
                      </a:r>
                    </a:p>
                    <a:p>
                      <a:endParaRPr lang="ru-RU" sz="1400" b="1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Человек – созидатель культуры.</a:t>
                      </a:r>
                      <a:endParaRPr lang="ru-RU" sz="14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Преданья старины глубокой. (знакомство с фольклором )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Сундучок тетушки Аксиньи.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Д/и «Сложи картинку»</a:t>
                      </a:r>
                    </a:p>
                    <a:p>
                      <a:endParaRPr lang="ru-RU" sz="1400" b="1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Донские пословицы о казачьей жизни.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Чтение </a:t>
                      </a:r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П.Лебеденко</a:t>
                      </a: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«Сказки Тихого Дона.»</a:t>
                      </a:r>
                    </a:p>
                    <a:p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Т.И.Тумило-вич</a:t>
                      </a: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«Народные </a:t>
                      </a:r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сказки.Черная</a:t>
                      </a: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коровушка и </a:t>
                      </a:r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Аннушка.Черный</a:t>
                      </a: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кот.»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Чтение: Т.И. </a:t>
                      </a:r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Тумилович</a:t>
                      </a: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«Народные казачьи сказки.»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Д/и «Одень казака и казачку.», «Назови вещи по описанию»</a:t>
                      </a:r>
                    </a:p>
                    <a:p>
                      <a:endParaRPr lang="ru-RU" sz="1400" b="1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Слушание казачьих песен.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Пение: «Ой, ты батюшка наш славный Тихий Дон.»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Рисование по мотивам сказок «Тихого Дона.»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Рассматривание казачьих костюмов. Раскрашивание по шаблонам.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endParaRPr lang="ru-RU" sz="1400" b="1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«Коршун»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«Чехарда»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Игры-заклички</a:t>
                      </a: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«Чижик»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«Собери палочки»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«Платочек»</a:t>
                      </a:r>
                      <a:endParaRPr lang="ru-RU" sz="14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Конкурс на лучший казачий костюм</a:t>
                      </a:r>
                      <a:endParaRPr lang="ru-RU" sz="14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58"/>
                <a:gridCol w="928694"/>
                <a:gridCol w="1214446"/>
                <a:gridCol w="1500198"/>
                <a:gridCol w="1357322"/>
                <a:gridCol w="1500198"/>
                <a:gridCol w="1143008"/>
                <a:gridCol w="1142976"/>
              </a:tblGrid>
              <a:tr h="6858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 </a:t>
                      </a:r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Семика-ракорская</a:t>
                      </a: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керамика.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-Певцы Донского края.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(Знакомство с </a:t>
                      </a:r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М.Б.Грековым</a:t>
                      </a: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И.И.Крыловым,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Н.Н.Дубовским)</a:t>
                      </a:r>
                    </a:p>
                    <a:p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Интерактивная экскурсия на </a:t>
                      </a:r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семикаракорский</a:t>
                      </a: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завод керамики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Интерактивная экскурсия в </a:t>
                      </a:r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Новочерсский</a:t>
                      </a: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музей Донского казачества и музей Дубовского, Крылова </a:t>
                      </a:r>
                    </a:p>
                    <a:p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Чтение: «Волшебники труда.» Н.Костарев.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Чтение </a:t>
                      </a:r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стихот-ия</a:t>
                      </a: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 </a:t>
                      </a:r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Семикаракорской</a:t>
                      </a: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посуде.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Д/и «Диалог с художником.»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Д/и «Кто больше назовет слов, </a:t>
                      </a:r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перед-х</a:t>
                      </a: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настроение в картинах Донского края.»</a:t>
                      </a:r>
                    </a:p>
                    <a:p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Рассматривание </a:t>
                      </a:r>
                      <a:r>
                        <a:rPr lang="ru-RU" sz="1400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альбома «</a:t>
                      </a:r>
                      <a:r>
                        <a:rPr lang="ru-RU" sz="1400" dirty="0" err="1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Семикаракорская</a:t>
                      </a:r>
                      <a:r>
                        <a:rPr lang="ru-RU" sz="1400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роспись.»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Д/и «Сказочное путешествие.»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«Подсолнух» (роспись на блюдце)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Лепка </a:t>
                      </a:r>
                      <a:r>
                        <a:rPr lang="ru-RU" sz="1400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посуды.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Роспись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посуды</a:t>
                      </a:r>
                      <a:r>
                        <a:rPr lang="ru-RU" sz="14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Рассматривание </a:t>
                      </a:r>
                      <a:r>
                        <a:rPr lang="ru-RU" sz="1400" dirty="0" err="1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Г.Запечнов</a:t>
                      </a:r>
                      <a:r>
                        <a:rPr lang="ru-RU" sz="1400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«Донские букеты.»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Д/и «Художественный салон.»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Рассматр.карти-ны</a:t>
                      </a:r>
                      <a:r>
                        <a:rPr lang="ru-RU" sz="1400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И.И.Крылова «Степь </a:t>
                      </a:r>
                      <a:r>
                        <a:rPr lang="ru-RU" sz="1400" dirty="0" err="1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ков-я</a:t>
                      </a:r>
                      <a:r>
                        <a:rPr lang="ru-RU" sz="1400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М.Б.Греков «Тачанка.»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Дубовской</a:t>
                      </a:r>
                      <a:r>
                        <a:rPr lang="ru-RU" sz="1400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Н.Н.«Радуга</a:t>
                      </a:r>
                      <a:r>
                        <a:rPr lang="ru-RU" sz="14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«Галка»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«Салки»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Чок-чей</a:t>
                      </a: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попади»</a:t>
                      </a: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«Камешки»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ru-RU" sz="1400" b="0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«Чет </a:t>
                      </a: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нечет»</a:t>
                      </a:r>
                    </a:p>
                    <a:p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Выставка ярмарка «</a:t>
                      </a:r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Солнеч-ная</a:t>
                      </a: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керамика»</a:t>
                      </a:r>
                    </a:p>
                    <a:p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734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20"/>
                <a:gridCol w="1000132"/>
                <a:gridCol w="1571636"/>
                <a:gridCol w="1571636"/>
                <a:gridCol w="1285876"/>
                <a:gridCol w="1143000"/>
                <a:gridCol w="1214462"/>
                <a:gridCol w="1071538"/>
              </a:tblGrid>
              <a:tr h="6858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Гордость Донской земли: А.П.Чехов, М.А.Шолохов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Донские композиторы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Л.П.Клиничев</a:t>
                      </a: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В.С.Ходоша</a:t>
                      </a: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А.И.Кусяков</a:t>
                      </a: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Г.Н.Гонтаренко</a:t>
                      </a: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В.Ф.Красноску-лов</a:t>
                      </a: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-Народные, кукольные театры на Дону.</a:t>
                      </a:r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С/</a:t>
                      </a:r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</a:t>
                      </a: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игра «Библиотека»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Интерактивная экскурсия в дом – музей М.А.Шолохова в станице Вешенская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дом – музей А.П.Чехова в г. Таганроге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Развлечение «Играй и пой казачий Дон. 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Д/игра «Мое настроение.»</a:t>
                      </a:r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Чтение М.А.Шолохов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«Жеребенок»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Нахаленок</a:t>
                      </a: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А.П.Чехов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«Каштанка»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Составление кроссвордов «Гордость Донской земли.»</a:t>
                      </a:r>
                    </a:p>
                    <a:p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Н.Скребов</a:t>
                      </a: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«Толстопятые друзья»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Д/и «Кто подберет больше слов»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Разучивание ролей к спектаклю «Доброе сердце дороже красоты.»</a:t>
                      </a:r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Рисование и лепка «Жеребенок»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(трафарет)</a:t>
                      </a:r>
                    </a:p>
                    <a:p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Рассматр-е</a:t>
                      </a: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иллюстраций к произведениям.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ПрослушиваниеИ.Шапошников</a:t>
                      </a: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«Казачья </a:t>
                      </a:r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рапсодия.Сюита</a:t>
                      </a: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«Дон» ».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Д/и «Разноцветная музыка.»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Д/и «Покажи мимикой»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Спектакль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«Доброе сердце дороже красоты.»</a:t>
                      </a:r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«Разрывные цепи»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«Лапта»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«Жмурки»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«День и ночь»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«Лапта»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«Чай, чай выручай»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«Коршун»</a:t>
                      </a:r>
                    </a:p>
                    <a:p>
                      <a:endParaRPr lang="ru-RU" sz="14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Вернисаж «По произведениям донских авторов»</a:t>
                      </a: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Изготовление книжек-малышек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«Композиторы Дона»</a:t>
                      </a: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Выставка театральных казачьих кукол</a:t>
                      </a: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91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58"/>
                <a:gridCol w="1500198"/>
                <a:gridCol w="1428760"/>
                <a:gridCol w="1143008"/>
                <a:gridCol w="1214446"/>
                <a:gridCol w="1214446"/>
                <a:gridCol w="1142984"/>
                <a:gridCol w="1143000"/>
              </a:tblGrid>
              <a:tr h="685800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</a:t>
                      </a:r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Человек в пространстве Донского края.</a:t>
                      </a:r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«Белая жемчужина Дона»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Д/и «Лото. История родного города»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Знакомство с картой Ростовской обл.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Жемчужина оборонительного </a:t>
                      </a:r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зодчества-город</a:t>
                      </a: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Танаис.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Д/и «Следопыты»</a:t>
                      </a: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Древний город Донского края – крепость Азов.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Д/и «Знатоки Азова»</a:t>
                      </a:r>
                    </a:p>
                    <a:p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С/игра «Экскурсия по городу»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Досуг «С днем рождения, любимый город»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Досуг «Гулянье в казачьей станице»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Интерактивная экскурсия в город-музей «Танаис»</a:t>
                      </a: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Интерактивная экскурсия в музей г. Азов</a:t>
                      </a:r>
                    </a:p>
                    <a:p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Чтение стихов о Белой Калитве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Д/и «Узнай по описанию»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Чтение легенды о названии города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Чтение легенды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«город Танаис»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Диалоги об </a:t>
                      </a:r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архитек-туре</a:t>
                      </a: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Д/и «Составь рассказ по картинкам.»</a:t>
                      </a:r>
                    </a:p>
                    <a:p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Слушай песен о Белой Калитве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Конкурс построек из песка «Город будущего»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Рисование «Любимый уголок  города»</a:t>
                      </a: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Рассматр-е</a:t>
                      </a: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Памятников г. </a:t>
                      </a:r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Танаиса</a:t>
                      </a: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Лепка из глины «Древние амфоры»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Рассматр-е</a:t>
                      </a: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иллюст-ий</a:t>
                      </a: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«Древний город Азов»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Конструирование  «Крепость»</a:t>
                      </a:r>
                    </a:p>
                    <a:p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«Заря-зарница»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«Невод»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«Чехарда»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«Мешочек»</a:t>
                      </a: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«Сапожник»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«Камень, ножницы, бумага»</a:t>
                      </a:r>
                    </a:p>
                    <a:p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Изготовление композиций из цветов «Мой любимый город»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Изготовление коллажа «Самое интересное в жизни города»</a:t>
                      </a:r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596"/>
                <a:gridCol w="785818"/>
                <a:gridCol w="1571636"/>
                <a:gridCol w="1214446"/>
                <a:gridCol w="1214446"/>
                <a:gridCol w="1785950"/>
                <a:gridCol w="1143008"/>
                <a:gridCol w="1000100"/>
              </a:tblGrid>
              <a:tr h="6858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Город- крепость</a:t>
                      </a:r>
                    </a:p>
                    <a:p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Старочеркасск</a:t>
                      </a: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Д/и «Прошлое и настоящее города»</a:t>
                      </a: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Город Таганрог-родина А.П.Чехова.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Столица области Войска Донского- город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Новочеркасск.</a:t>
                      </a:r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Интерактивная экскурсия в город-музей «</a:t>
                      </a:r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Старочеркасск</a:t>
                      </a: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Интерактивная экскурсия по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г. Таганрогу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Интерактивная экскурсия в </a:t>
                      </a:r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Новочерсский</a:t>
                      </a: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музей Донского казачества</a:t>
                      </a:r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Д/и «Разрезные картинки»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Чтение А.П.Чехов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«Каштанка»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Д/и «Угадай, про что скажу»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Чт.сказки</a:t>
                      </a:r>
                    </a:p>
                    <a:p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П.Лебеденко</a:t>
                      </a: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«Сказка о чуде чудище заморском, девице-красавице и серой волчице»</a:t>
                      </a:r>
                    </a:p>
                    <a:p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Слушание песен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 донских городах.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Составление карты  «Достопримечательности </a:t>
                      </a:r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Старочеркасска</a:t>
                      </a: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Рассматр-е</a:t>
                      </a: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иллюстраций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«Достопримечательности г.Таганрога»</a:t>
                      </a:r>
                    </a:p>
                    <a:p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Конструир-е</a:t>
                      </a: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из природного материала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«Старинный казачий дом»</a:t>
                      </a: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Слушание песен о городах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Рисование «Герб города»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Слушание гимна Войска Донского</a:t>
                      </a:r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«Платочек»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«Папаха»</a:t>
                      </a: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«Платочек»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«Папаха»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«Цепи»</a:t>
                      </a: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«Лапта»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«Салки»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«Горшки»</a:t>
                      </a:r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Игра «Что? Где? Когда» «Путешествие по городам Донской земли»</a:t>
                      </a:r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9143999" cy="7355860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  <a:tileRect/>
          </a:gradFill>
        </p:spPr>
        <p:txBody>
          <a:bodyPr wrap="square" rtlCol="0">
            <a:spAutoFit/>
          </a:bodyPr>
          <a:lstStyle/>
          <a:p>
            <a:pPr algn="ctr"/>
            <a:endParaRPr lang="ru-RU" sz="2400" dirty="0" smtClean="0">
              <a:ln>
                <a:solidFill>
                  <a:srgbClr val="FF0000"/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4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Цели и задачи программы.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sz="2000" b="1" dirty="0" smtClean="0">
                <a:ln>
                  <a:solidFill>
                    <a:srgbClr val="0000FF"/>
                  </a:solidFill>
                </a:ln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000" b="1" dirty="0" smtClean="0">
              <a:ln>
                <a:solidFill>
                  <a:schemeClr val="tx2">
                    <a:lumMod val="75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/>
          </a:p>
          <a:p>
            <a:endParaRPr lang="ru-RU" dirty="0" smtClean="0"/>
          </a:p>
          <a:p>
            <a:endParaRPr lang="ru-RU" sz="2000" dirty="0" smtClean="0">
              <a:ln>
                <a:solidFill>
                  <a:srgbClr val="0000FF"/>
                </a:solidFill>
              </a:ln>
            </a:endParaRPr>
          </a:p>
          <a:p>
            <a:endParaRPr lang="ru-RU" sz="2000" dirty="0" smtClean="0">
              <a:ln>
                <a:solidFill>
                  <a:srgbClr val="0000FF"/>
                </a:solidFill>
              </a:ln>
            </a:endParaRPr>
          </a:p>
          <a:p>
            <a:endParaRPr lang="ru-RU" sz="2000" dirty="0" smtClean="0">
              <a:ln>
                <a:solidFill>
                  <a:srgbClr val="0000FF"/>
                </a:solidFill>
              </a:ln>
            </a:endParaRPr>
          </a:p>
          <a:p>
            <a:endParaRPr lang="ru-RU" sz="2000" dirty="0" smtClean="0">
              <a:ln>
                <a:solidFill>
                  <a:srgbClr val="0000FF"/>
                </a:solidFill>
              </a:ln>
            </a:endParaRPr>
          </a:p>
          <a:p>
            <a:endParaRPr lang="ru-RU" sz="2000" dirty="0" smtClean="0">
              <a:ln>
                <a:solidFill>
                  <a:srgbClr val="0000FF"/>
                </a:solidFill>
              </a:ln>
            </a:endParaRPr>
          </a:p>
          <a:p>
            <a:endParaRPr lang="ru-RU" sz="2000" dirty="0" smtClean="0">
              <a:ln>
                <a:solidFill>
                  <a:srgbClr val="0000FF"/>
                </a:solidFill>
              </a:ln>
            </a:endParaRPr>
          </a:p>
          <a:p>
            <a:endParaRPr lang="ru-RU" sz="2000" dirty="0" smtClean="0">
              <a:ln>
                <a:solidFill>
                  <a:srgbClr val="0000FF"/>
                </a:solidFill>
              </a:ln>
            </a:endParaRPr>
          </a:p>
          <a:p>
            <a:endParaRPr lang="ru-RU" sz="2000" dirty="0" smtClean="0">
              <a:ln>
                <a:solidFill>
                  <a:srgbClr val="0000FF"/>
                </a:solidFill>
              </a:ln>
            </a:endParaRPr>
          </a:p>
          <a:p>
            <a:endParaRPr lang="ru-RU" sz="2000" dirty="0" smtClean="0">
              <a:ln>
                <a:solidFill>
                  <a:srgbClr val="0000FF"/>
                </a:solidFill>
              </a:ln>
            </a:endParaRPr>
          </a:p>
          <a:p>
            <a:endParaRPr lang="ru-RU" sz="2000" dirty="0" smtClean="0">
              <a:ln>
                <a:solidFill>
                  <a:srgbClr val="0000FF"/>
                </a:solidFill>
              </a:ln>
            </a:endParaRPr>
          </a:p>
          <a:p>
            <a:endParaRPr lang="ru-RU" sz="2000" dirty="0" smtClean="0">
              <a:ln>
                <a:solidFill>
                  <a:srgbClr val="0000FF"/>
                </a:solidFill>
              </a:ln>
            </a:endParaRPr>
          </a:p>
          <a:p>
            <a:endParaRPr lang="ru-RU" sz="2000" dirty="0" smtClean="0">
              <a:ln>
                <a:solidFill>
                  <a:srgbClr val="0000FF"/>
                </a:solidFill>
              </a:ln>
            </a:endParaRPr>
          </a:p>
          <a:p>
            <a:endParaRPr lang="ru-RU" sz="2000" dirty="0" smtClean="0">
              <a:ln>
                <a:solidFill>
                  <a:srgbClr val="0000FF"/>
                </a:solidFill>
              </a:ln>
            </a:endParaRPr>
          </a:p>
          <a:p>
            <a:endParaRPr lang="ru-RU" sz="2000" dirty="0" smtClean="0">
              <a:ln>
                <a:solidFill>
                  <a:srgbClr val="0000FF"/>
                </a:solidFill>
              </a:ln>
            </a:endParaRPr>
          </a:p>
          <a:p>
            <a:endParaRPr lang="ru-RU" sz="2000" dirty="0" smtClean="0">
              <a:ln>
                <a:solidFill>
                  <a:srgbClr val="0000FF"/>
                </a:solidFill>
              </a:ln>
            </a:endParaRPr>
          </a:p>
          <a:p>
            <a:endParaRPr lang="ru-RU" dirty="0" smtClean="0">
              <a:ln>
                <a:solidFill>
                  <a:schemeClr val="tx2">
                    <a:lumMod val="75000"/>
                  </a:schemeClr>
                </a:solidFill>
              </a:ln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57422" y="1357298"/>
            <a:ext cx="654903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у дошкольников ценностного</a:t>
            </a:r>
          </a:p>
          <a:p>
            <a:pPr algn="ctr"/>
            <a:r>
              <a:rPr lang="ru-RU" sz="2400" b="1" cap="none" spc="0" dirty="0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отношения    к культуре и истории Донского </a:t>
            </a:r>
          </a:p>
          <a:p>
            <a:pPr algn="ctr"/>
            <a:r>
              <a:rPr lang="ru-RU" sz="2400" b="1" dirty="0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b="1" cap="none" spc="0" dirty="0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рая, зарождение личностных  смыслов.</a:t>
            </a:r>
            <a:endParaRPr lang="ru-RU" sz="2400" b="1" cap="none" spc="0" dirty="0">
              <a:ln w="18000">
                <a:solidFill>
                  <a:schemeClr val="tx2">
                    <a:lumMod val="75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428660" y="1428736"/>
            <a:ext cx="376237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 w="0">
                  <a:solidFill>
                    <a:srgbClr val="006600"/>
                  </a:solidFill>
                </a:ln>
                <a:solidFill>
                  <a:srgbClr val="00BC00"/>
                </a:solidFill>
                <a:effectLst>
                  <a:reflection blurRad="12700" stA="50000" endPos="50000" dist="5000" dir="5400000" sy="-100000" rotWithShape="0"/>
                </a:effectLst>
              </a:rPr>
              <a:t>Цель программы:</a:t>
            </a:r>
            <a:endParaRPr lang="ru-RU" sz="2400" b="1" cap="all" spc="0" dirty="0">
              <a:ln w="0">
                <a:solidFill>
                  <a:srgbClr val="006600"/>
                </a:solidFill>
              </a:ln>
              <a:solidFill>
                <a:srgbClr val="00BC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441680"/>
            <a:ext cx="9144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400" dirty="0" smtClean="0">
                <a:ln w="10160">
                  <a:solidFill>
                    <a:srgbClr val="006600"/>
                  </a:solidFill>
                  <a:prstDash val="solid"/>
                </a:ln>
                <a:solidFill>
                  <a:srgbClr val="00BC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0" cap="none" spc="0" dirty="0" smtClean="0">
                <a:ln w="10160">
                  <a:solidFill>
                    <a:srgbClr val="006600"/>
                  </a:solidFill>
                  <a:prstDash val="solid"/>
                </a:ln>
                <a:solidFill>
                  <a:srgbClr val="00BC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развитие у детей интереса к культуре и истории Донского     края;</a:t>
            </a:r>
            <a:r>
              <a:rPr lang="ru-RU" sz="2400" dirty="0" smtClean="0">
                <a:ln w="10160">
                  <a:solidFill>
                    <a:srgbClr val="006600"/>
                  </a:solidFill>
                  <a:prstDash val="solid"/>
                </a:ln>
                <a:solidFill>
                  <a:srgbClr val="00BC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400" dirty="0" smtClean="0">
                <a:ln w="10160">
                  <a:solidFill>
                    <a:srgbClr val="006600"/>
                  </a:solidFill>
                  <a:prstDash val="solid"/>
                </a:ln>
                <a:solidFill>
                  <a:srgbClr val="00BC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cap="none" spc="0" dirty="0" smtClean="0">
                <a:ln w="10160">
                  <a:solidFill>
                    <a:srgbClr val="006600"/>
                  </a:solidFill>
                  <a:prstDash val="solid"/>
                </a:ln>
                <a:solidFill>
                  <a:srgbClr val="00BC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- создание условий, обеспечивающих познание ребенком  ценно-</a:t>
            </a:r>
          </a:p>
          <a:p>
            <a:pPr algn="just"/>
            <a:r>
              <a:rPr lang="ru-RU" sz="2400" b="0" cap="none" spc="0" dirty="0" err="1" smtClean="0">
                <a:ln w="10160">
                  <a:solidFill>
                    <a:srgbClr val="006600"/>
                  </a:solidFill>
                  <a:prstDash val="solid"/>
                </a:ln>
                <a:solidFill>
                  <a:srgbClr val="00BC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стей</a:t>
            </a:r>
            <a:r>
              <a:rPr lang="ru-RU" sz="2400" b="0" cap="none" spc="0" dirty="0" smtClean="0">
                <a:ln w="10160">
                  <a:solidFill>
                    <a:srgbClr val="006600"/>
                  </a:solidFill>
                  <a:prstDash val="solid"/>
                </a:ln>
                <a:solidFill>
                  <a:srgbClr val="00BC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истории и культуры родного края, способствующих              зарождению  личностных смыслов;</a:t>
            </a:r>
          </a:p>
          <a:p>
            <a:pPr algn="just"/>
            <a:r>
              <a:rPr lang="ru-RU" sz="2400" b="0" cap="none" spc="0" dirty="0" smtClean="0">
                <a:ln w="10160">
                  <a:solidFill>
                    <a:srgbClr val="006600"/>
                  </a:solidFill>
                  <a:prstDash val="solid"/>
                </a:ln>
                <a:solidFill>
                  <a:srgbClr val="00BC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-  развитие эмоционально – эстетической сферы ребенка в процессе восприятия музыкальных, литературных, архитектурных, изобразительных произведений искусства родного края;</a:t>
            </a:r>
          </a:p>
          <a:p>
            <a:pPr algn="just"/>
            <a:r>
              <a:rPr lang="ru-RU" sz="2400" dirty="0" smtClean="0">
                <a:ln w="10160">
                  <a:solidFill>
                    <a:srgbClr val="006600"/>
                  </a:solidFill>
                  <a:prstDash val="solid"/>
                </a:ln>
                <a:solidFill>
                  <a:srgbClr val="00BC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cap="none" spc="0" dirty="0" smtClean="0">
                <a:ln w="10160">
                  <a:solidFill>
                    <a:srgbClr val="006600"/>
                  </a:solidFill>
                  <a:prstDash val="solid"/>
                </a:ln>
                <a:solidFill>
                  <a:srgbClr val="00BC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развитие творческого потенциала дошкольников в художественно                 изобразительной, речевой,   конструктивной, игровой деятельности.</a:t>
            </a:r>
            <a:endParaRPr lang="ru-RU" sz="2400" b="0" cap="none" spc="0" dirty="0">
              <a:ln w="10160">
                <a:solidFill>
                  <a:srgbClr val="006600"/>
                </a:solidFill>
                <a:prstDash val="solid"/>
              </a:ln>
              <a:solidFill>
                <a:srgbClr val="00BC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928934"/>
            <a:ext cx="37147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Задачи программы:</a:t>
            </a:r>
            <a:endParaRPr lang="ru-RU" sz="2400" b="1" cap="all" spc="0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596"/>
                <a:gridCol w="1500198"/>
                <a:gridCol w="1357322"/>
                <a:gridCol w="1000132"/>
                <a:gridCol w="1000132"/>
                <a:gridCol w="1571636"/>
                <a:gridCol w="1143008"/>
                <a:gridCol w="1142976"/>
              </a:tblGrid>
              <a:tr h="685800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</a:t>
                      </a:r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Праздники-события в жизни людей.</a:t>
                      </a:r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Народные праздники на Дону.  Покрова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«Рождество, Старый Новый год.»</a:t>
                      </a:r>
                    </a:p>
                    <a:p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Досуг «Покровская ярмарка»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Досуг «Коляда, коляда»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Поздравление сотрудников с праздником</a:t>
                      </a:r>
                    </a:p>
                    <a:p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Разучивание </a:t>
                      </a:r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закличек</a:t>
                      </a: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потешек</a:t>
                      </a: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Разучивание колядок и </a:t>
                      </a:r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щедровок</a:t>
                      </a: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Разучивание  песен, </a:t>
                      </a:r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попевок</a:t>
                      </a: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переплясов</a:t>
                      </a:r>
                    </a:p>
                    <a:p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Изготоление</a:t>
                      </a: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атрибутов к ярмарке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Рисование «Веселая ярмарка»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Рисование «Осень на Дону»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Рассматр-е</a:t>
                      </a: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картины М.С.Сарьяна «Зима»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Поздравительная открытка «С Рождеством Христовым»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Лепка «Вареники с  сюрпризом»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Рисование «Святки»(маски для колядок)</a:t>
                      </a:r>
                    </a:p>
                    <a:p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«Сети»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«Гончары»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«Папаха»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«Зима-зимушка была»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Игра «Снежки»</a:t>
                      </a:r>
                    </a:p>
                    <a:p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Выставка-ярмарка «Мир увлечений наших родителей»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Тематическая выставка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«Зимние забавы»</a:t>
                      </a:r>
                    </a:p>
                    <a:p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596"/>
                <a:gridCol w="928694"/>
                <a:gridCol w="1428760"/>
                <a:gridCol w="1500198"/>
                <a:gridCol w="1214446"/>
                <a:gridCol w="1428760"/>
                <a:gridCol w="1071570"/>
                <a:gridCol w="1142976"/>
              </a:tblGrid>
              <a:tr h="6858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«Масленица»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Пасха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Троица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Д/и «Расскажи о празднике»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Досуг «Здравствуй масленица»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С/игра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«Праздники в нашей семье»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Электроннаая</a:t>
                      </a: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презентация «Святая Троица»</a:t>
                      </a:r>
                    </a:p>
                    <a:p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Разучивание пословиц , поговорок , </a:t>
                      </a:r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закличек</a:t>
                      </a: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стихов о масленице.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Разучивание стихов о Пасхе.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«История </a:t>
                      </a:r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возникнов-я</a:t>
                      </a: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праздника»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Разучивание стихов о березе</a:t>
                      </a:r>
                    </a:p>
                    <a:p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Пение песен о масленице.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Рисование «Как на масленой недели»</a:t>
                      </a:r>
                    </a:p>
                    <a:p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Конструир-е</a:t>
                      </a: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Масленички</a:t>
                      </a: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подарок»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Декоративное рисование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«Пасхальные яйца»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Рисование «</a:t>
                      </a:r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Писанки</a:t>
                      </a: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»(восковые мелки)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Рисован-е</a:t>
                      </a:r>
                      <a:endParaRPr lang="ru-RU" sz="1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«Белая береза под моим окном»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Аппликация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«Люблю березу русскую»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Пение веселых казачьих </a:t>
                      </a:r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распевок</a:t>
                      </a:r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Катание на карусели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«Заплетайся плетень»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Пасхальные игры с яйцами.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«Качели»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«Веночек»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«Ручеек»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Игры-заклички</a:t>
                      </a:r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Совместное чаепитие с блинами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Оформление выставки «Праздник Пасхи в дом пришел»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Высадка саженцев березки</a:t>
                      </a:r>
                    </a:p>
                    <a:p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-214346" y="0"/>
          <a:ext cx="935834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143240" y="2357430"/>
            <a:ext cx="300039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</a:t>
            </a:r>
          </a:p>
          <a:p>
            <a:pPr algn="ctr"/>
            <a:r>
              <a:rPr lang="ru-RU" sz="36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принципы</a:t>
            </a:r>
          </a:p>
          <a:p>
            <a:pPr algn="ctr"/>
            <a:r>
              <a:rPr lang="ru-RU" sz="36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3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43174" y="500042"/>
            <a:ext cx="39225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000" b="1" cap="none" spc="0" dirty="0" err="1" smtClean="0">
                <a:ln w="50800"/>
                <a:solidFill>
                  <a:srgbClr val="6600CC"/>
                </a:solidFill>
                <a:effectLst/>
                <a:latin typeface="Times New Roman" pitchFamily="18" charset="0"/>
                <a:cs typeface="Times New Roman" pitchFamily="18" charset="0"/>
              </a:rPr>
              <a:t>региональности</a:t>
            </a:r>
            <a:endParaRPr lang="ru-RU" sz="4000" b="1" cap="none" spc="0" dirty="0">
              <a:ln w="50800"/>
              <a:solidFill>
                <a:srgbClr val="66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53099" y="3143248"/>
            <a:ext cx="25909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50800"/>
                <a:solidFill>
                  <a:srgbClr val="6600CC"/>
                </a:solidFill>
                <a:effectLst/>
                <a:latin typeface="Times New Roman" pitchFamily="18" charset="0"/>
                <a:cs typeface="Times New Roman" pitchFamily="18" charset="0"/>
              </a:rPr>
              <a:t>историзма</a:t>
            </a:r>
            <a:endParaRPr lang="ru-RU" sz="4000" b="1" cap="none" spc="0" dirty="0">
              <a:ln w="50800"/>
              <a:solidFill>
                <a:srgbClr val="66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000372"/>
            <a:ext cx="267855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err="1" smtClean="0">
                <a:ln w="50800"/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600" b="1" cap="none" spc="0" dirty="0" err="1" smtClean="0">
                <a:ln w="50800"/>
                <a:solidFill>
                  <a:srgbClr val="6600CC"/>
                </a:solidFill>
                <a:effectLst/>
                <a:latin typeface="Times New Roman" pitchFamily="18" charset="0"/>
                <a:cs typeface="Times New Roman" pitchFamily="18" charset="0"/>
              </a:rPr>
              <a:t>уманитари</a:t>
            </a:r>
            <a:endParaRPr lang="ru-RU" sz="3600" b="1" cap="none" spc="0" dirty="0" smtClean="0">
              <a:ln w="50800"/>
              <a:solidFill>
                <a:srgbClr val="66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cap="none" spc="0" dirty="0" err="1" smtClean="0">
                <a:ln w="50800"/>
                <a:solidFill>
                  <a:srgbClr val="6600CC"/>
                </a:solidFill>
                <a:effectLst/>
                <a:latin typeface="Times New Roman" pitchFamily="18" charset="0"/>
                <a:cs typeface="Times New Roman" pitchFamily="18" charset="0"/>
              </a:rPr>
              <a:t>зации</a:t>
            </a:r>
            <a:endParaRPr lang="ru-RU" sz="3600" b="1" cap="none" spc="0" dirty="0">
              <a:ln w="50800"/>
              <a:solidFill>
                <a:srgbClr val="66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5214950"/>
            <a:ext cx="41352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50800"/>
                <a:solidFill>
                  <a:srgbClr val="6600CC"/>
                </a:solidFill>
                <a:effectLst/>
              </a:rPr>
              <a:t>Комплектности и </a:t>
            </a:r>
          </a:p>
          <a:p>
            <a:pPr algn="ctr"/>
            <a:r>
              <a:rPr lang="ru-RU" sz="4000" b="1" dirty="0" err="1" smtClean="0">
                <a:ln w="50800"/>
                <a:solidFill>
                  <a:srgbClr val="6600CC"/>
                </a:solidFill>
              </a:rPr>
              <a:t>интегративности</a:t>
            </a:r>
            <a:endParaRPr lang="ru-RU" sz="4000" b="1" cap="none" spc="0" dirty="0">
              <a:ln w="50800"/>
              <a:solidFill>
                <a:srgbClr val="6600CC"/>
              </a:solidFill>
              <a:effectLst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214678" y="2714620"/>
            <a:ext cx="283962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>
                  <a:solidFill>
                    <a:srgbClr val="003300"/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</a:t>
            </a:r>
          </a:p>
          <a:p>
            <a:pPr algn="ctr"/>
            <a:r>
              <a:rPr lang="ru-RU" sz="4400" b="1" spc="50" dirty="0" smtClean="0">
                <a:ln w="11430">
                  <a:solidFill>
                    <a:srgbClr val="003300"/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методы</a:t>
            </a:r>
            <a:endParaRPr lang="ru-RU" sz="4400" b="1" cap="none" spc="50" dirty="0">
              <a:ln w="11430">
                <a:solidFill>
                  <a:srgbClr val="003300"/>
                </a:solidFill>
              </a:ln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00364" y="1214422"/>
            <a:ext cx="30360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000" b="1" cap="none" spc="1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Наглядный</a:t>
            </a:r>
            <a:endParaRPr lang="ru-RU" sz="4000" b="1" cap="none" spc="1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54143" y="2857496"/>
            <a:ext cx="29898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000" b="1" cap="none" spc="1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Словесный</a:t>
            </a:r>
            <a:endParaRPr lang="ru-RU" sz="4000" b="1" cap="none" spc="1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00364" y="4929198"/>
            <a:ext cx="38329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000" b="1" cap="none" spc="1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Практический</a:t>
            </a:r>
            <a:endParaRPr lang="ru-RU" sz="4000" b="1" cap="none" spc="1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2857496"/>
            <a:ext cx="305872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000" b="1" cap="none" spc="150" dirty="0" err="1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Деятельнос</a:t>
            </a:r>
            <a:endParaRPr lang="ru-RU" sz="4000" b="1" cap="none" spc="150" dirty="0" smtClean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cap="none" spc="150" dirty="0" err="1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тный</a:t>
            </a:r>
            <a:endParaRPr lang="ru-RU" sz="4000" b="1" cap="none" spc="1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3000">
              <a:srgbClr val="768FB9"/>
            </a:gs>
            <a:gs pos="32000">
              <a:schemeClr val="tx2">
                <a:lumMod val="20000"/>
                <a:lumOff val="80000"/>
              </a:schemeClr>
            </a:gs>
            <a:gs pos="38000">
              <a:srgbClr val="FFFFFF"/>
            </a:gs>
            <a:gs pos="56000">
              <a:schemeClr val="accent2">
                <a:lumMod val="40000"/>
                <a:lumOff val="60000"/>
              </a:schemeClr>
            </a:gs>
            <a:gs pos="61000">
              <a:schemeClr val="accent2">
                <a:lumMod val="60000"/>
                <a:lumOff val="40000"/>
              </a:schemeClr>
            </a:gs>
            <a:gs pos="72000">
              <a:schemeClr val="accent2">
                <a:lumMod val="60000"/>
                <a:lumOff val="40000"/>
              </a:schemeClr>
            </a:gs>
            <a:gs pos="86000">
              <a:srgbClr val="EBDAD4"/>
            </a:gs>
            <a:gs pos="100000">
              <a:srgbClr val="913F2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214290"/>
            <a:ext cx="835824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Основные педагогические</a:t>
            </a:r>
          </a:p>
          <a:p>
            <a:pPr algn="ctr"/>
            <a:r>
              <a:rPr lang="ru-RU" sz="4400" b="1" cap="none" spc="0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технологии</a:t>
            </a:r>
            <a:endParaRPr lang="ru-RU" sz="4400" b="1" cap="none" spc="0" dirty="0">
              <a:ln w="1905"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928802"/>
            <a:ext cx="2146806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игровые</a:t>
            </a:r>
            <a:endParaRPr lang="ru-RU" sz="4000" b="1" cap="none" spc="0" dirty="0">
              <a:ln w="17780" cmpd="sng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3286124"/>
            <a:ext cx="129715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ИКТ</a:t>
            </a:r>
            <a:endParaRPr lang="ru-RU" sz="4000" b="1" cap="none" spc="0" dirty="0">
              <a:ln w="17780" cmpd="sng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14744" y="3643314"/>
            <a:ext cx="15087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ТРИЗ</a:t>
            </a:r>
            <a:endParaRPr lang="ru-RU" sz="4000" b="1" cap="none" spc="0" dirty="0">
              <a:ln w="17780" cmpd="sng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86380" y="2071678"/>
            <a:ext cx="36617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Педагогика </a:t>
            </a:r>
          </a:p>
          <a:p>
            <a:pPr algn="ctr"/>
            <a:r>
              <a:rPr lang="ru-RU" sz="4000" b="1" cap="none" spc="0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сотрудничества</a:t>
            </a:r>
            <a:endParaRPr lang="ru-RU" sz="4000" b="1" cap="none" spc="0" dirty="0">
              <a:ln w="17780" cmpd="sng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4786322"/>
            <a:ext cx="850995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Индивидуально – дифференцированное</a:t>
            </a:r>
          </a:p>
          <a:p>
            <a:pPr algn="ctr"/>
            <a:r>
              <a:rPr lang="ru-RU" sz="3600" b="1" cap="none" spc="0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обучение</a:t>
            </a:r>
            <a:endParaRPr lang="ru-RU" sz="3600" b="1" cap="none" spc="0" dirty="0">
              <a:ln w="17780" cmpd="sng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трелка вниз 24"/>
          <p:cNvSpPr/>
          <p:nvPr/>
        </p:nvSpPr>
        <p:spPr>
          <a:xfrm rot="2070026">
            <a:off x="2463266" y="1250217"/>
            <a:ext cx="162515" cy="928694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 rot="19318616" flipH="1">
            <a:off x="7039814" y="1349600"/>
            <a:ext cx="156554" cy="878420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 rot="2088627">
            <a:off x="3003705" y="1989704"/>
            <a:ext cx="207630" cy="1578478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 rot="21361302" flipH="1">
            <a:off x="4196687" y="2294065"/>
            <a:ext cx="281232" cy="1396880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 rot="20932429" flipH="1">
            <a:off x="5171736" y="2143776"/>
            <a:ext cx="254093" cy="2538557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8229600" cy="452596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Методическое обеспечение.</a:t>
            </a:r>
          </a:p>
          <a:p>
            <a:r>
              <a:rPr lang="ru-RU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2.Создание дошкольной методической и дидактической базы по ознакомлению с историей и культурой Донского края.</a:t>
            </a:r>
          </a:p>
          <a:p>
            <a:r>
              <a:rPr lang="ru-RU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3.Проведение регулярных консультаций, бесед с родителями.</a:t>
            </a:r>
          </a:p>
          <a:p>
            <a:r>
              <a:rPr lang="ru-RU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4.Организация работы студий и кружков в ДОУ по данной проблеме.</a:t>
            </a:r>
          </a:p>
          <a:p>
            <a:r>
              <a:rPr lang="ru-RU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5. Участие в детсадовских, городских, районных мероприятиях.</a:t>
            </a:r>
          </a:p>
          <a:p>
            <a:r>
              <a:rPr lang="ru-RU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6. Организация экскурсий с детьми и педагогами в кадетский корпус им. М. Платова, </a:t>
            </a:r>
            <a:r>
              <a:rPr lang="ru-RU" sz="24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историко</a:t>
            </a:r>
            <a:r>
              <a:rPr lang="ru-RU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краеведческий музей.</a:t>
            </a:r>
          </a:p>
          <a:p>
            <a:r>
              <a:rPr lang="ru-RU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7. Организация социально-значимых дел, акций.</a:t>
            </a:r>
            <a:endParaRPr lang="ru-RU" sz="24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225558"/>
            <a:ext cx="665868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800" b="1" cap="none" spc="1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Направления работы.</a:t>
            </a:r>
            <a:endParaRPr lang="ru-RU" sz="4800" b="1" cap="none" spc="150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571472" y="357166"/>
            <a:ext cx="3357586" cy="1928826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CCFF"/>
          </a:solidFill>
          <a:ln>
            <a:solidFill>
              <a:srgbClr val="660066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31750">
            <a:bevelT w="127000" h="101600"/>
            <a:bevelB w="177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5429256" y="285728"/>
            <a:ext cx="3571900" cy="1643074"/>
          </a:xfrm>
          <a:prstGeom prst="snip2Diag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B w="266700" h="203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214282" y="3929066"/>
            <a:ext cx="2714644" cy="1343028"/>
          </a:xfrm>
          <a:prstGeom prst="snip2DiagRect">
            <a:avLst/>
          </a:prstGeom>
          <a:solidFill>
            <a:srgbClr val="FFCCFF"/>
          </a:solidFill>
          <a:ln w="508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 extrusionH="88900">
            <a:bevelT w="63500" h="114300"/>
            <a:bevelB w="234950" h="215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5786446" y="4572008"/>
            <a:ext cx="3143272" cy="857256"/>
          </a:xfrm>
          <a:prstGeom prst="snip2DiagRect">
            <a:avLst/>
          </a:prstGeom>
          <a:solidFill>
            <a:srgbClr val="FFCCFF"/>
          </a:solidFill>
          <a:ln w="508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 extrusionH="120650">
            <a:bevelB w="304800" h="412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428604"/>
            <a:ext cx="3366692" cy="1754326"/>
          </a:xfrm>
          <a:prstGeom prst="rect">
            <a:avLst/>
          </a:prstGeom>
          <a:noFill/>
          <a:effectLst>
            <a:outerShdw blurRad="50800" dist="50800" dir="5400000" sx="40000" sy="4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200" dirty="0" smtClean="0">
                <a:ln w="2921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НОД, беседы,</a:t>
            </a:r>
          </a:p>
          <a:p>
            <a:pPr algn="ctr"/>
            <a:r>
              <a:rPr lang="ru-RU" sz="3600" b="1" cap="none" spc="200" dirty="0" smtClean="0">
                <a:ln w="2921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праздники,</a:t>
            </a:r>
          </a:p>
          <a:p>
            <a:pPr algn="ctr"/>
            <a:r>
              <a:rPr lang="ru-RU" sz="3600" b="1" cap="none" spc="200" dirty="0" smtClean="0">
                <a:ln w="2921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развлечения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29256" y="285728"/>
            <a:ext cx="349249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spc="200" dirty="0" smtClean="0">
                <a:ln w="2921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C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Художественно-</a:t>
            </a:r>
          </a:p>
          <a:p>
            <a:pPr algn="ctr"/>
            <a:r>
              <a:rPr lang="ru-RU" sz="3200" b="1" spc="200" dirty="0" smtClean="0">
                <a:ln w="2921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C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200" b="1" cap="none" spc="200" dirty="0" smtClean="0">
                <a:ln w="2921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C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ворческая</a:t>
            </a:r>
          </a:p>
          <a:p>
            <a:pPr algn="ctr"/>
            <a:r>
              <a:rPr lang="ru-RU" sz="3200" b="1" spc="200" dirty="0" smtClean="0">
                <a:ln w="2921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C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деятельность.</a:t>
            </a:r>
            <a:endParaRPr lang="ru-RU" sz="3200" b="1" cap="none" spc="200" dirty="0">
              <a:ln w="29210">
                <a:solidFill>
                  <a:schemeClr val="tx2">
                    <a:lumMod val="50000"/>
                  </a:schemeClr>
                </a:solidFill>
              </a:ln>
              <a:solidFill>
                <a:srgbClr val="CC0000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1785918" y="2143116"/>
            <a:ext cx="5643602" cy="2200284"/>
          </a:xfrm>
          <a:prstGeom prst="star7">
            <a:avLst/>
          </a:prstGeom>
          <a:solidFill>
            <a:schemeClr val="accent2">
              <a:lumMod val="40000"/>
              <a:lumOff val="60000"/>
            </a:schemeClr>
          </a:solidFill>
          <a:ln w="41275">
            <a:solidFill>
              <a:srgbClr val="FF0000"/>
            </a:solidFill>
          </a:ln>
          <a:scene3d>
            <a:camera prst="orthographicFront"/>
            <a:lightRig rig="threePt" dir="t"/>
          </a:scene3d>
          <a:sp3d extrusionH="31750">
            <a:bevelT w="152400" h="114300"/>
            <a:bevelB w="215900" h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214546" y="2714620"/>
            <a:ext cx="482389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 работы с</a:t>
            </a:r>
          </a:p>
          <a:p>
            <a:pPr algn="ctr"/>
            <a:r>
              <a:rPr lang="ru-RU" sz="4000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детьми.</a:t>
            </a:r>
            <a:endParaRPr lang="ru-RU" sz="4000" b="1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rgbClr val="D6009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86446" y="4643446"/>
            <a:ext cx="30741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spc="200" dirty="0" smtClean="0">
                <a:ln w="2921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C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Экскурсии.</a:t>
            </a:r>
            <a:endParaRPr lang="ru-RU" sz="4000" b="1" cap="none" spc="200" dirty="0">
              <a:ln w="29210">
                <a:solidFill>
                  <a:schemeClr val="tx2">
                    <a:lumMod val="50000"/>
                  </a:schemeClr>
                </a:solidFill>
              </a:ln>
              <a:solidFill>
                <a:srgbClr val="CC0000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8596" y="4000504"/>
            <a:ext cx="228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600" b="1" spc="200" dirty="0" smtClean="0">
                <a:ln w="2921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C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Казачьи игры.</a:t>
            </a:r>
            <a:endParaRPr lang="ru-RU" sz="3600" b="1" spc="200" dirty="0">
              <a:ln w="29210">
                <a:solidFill>
                  <a:schemeClr val="tx2">
                    <a:lumMod val="50000"/>
                  </a:schemeClr>
                </a:solidFill>
              </a:ln>
              <a:solidFill>
                <a:srgbClr val="CC0000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2500298" y="5643578"/>
            <a:ext cx="2571768" cy="857256"/>
          </a:xfrm>
          <a:prstGeom prst="snip2DiagRect">
            <a:avLst/>
          </a:prstGeom>
          <a:solidFill>
            <a:srgbClr val="FFCCFF"/>
          </a:solidFill>
          <a:ln w="508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B w="171450" h="196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714612" y="5715016"/>
            <a:ext cx="21884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spc="200" dirty="0" smtClean="0">
                <a:ln w="2921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Акции.</a:t>
            </a:r>
            <a:endParaRPr lang="ru-RU" sz="4400" b="1" cap="none" spc="200" dirty="0">
              <a:ln w="29210">
                <a:solidFill>
                  <a:schemeClr val="tx2">
                    <a:lumMod val="50000"/>
                  </a:schemeClr>
                </a:solidFill>
              </a:ln>
              <a:solidFill>
                <a:srgbClr val="C00000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2211</TotalTime>
  <Words>3103</Words>
  <Application>Microsoft Office PowerPoint</Application>
  <PresentationFormat>Экран (4:3)</PresentationFormat>
  <Paragraphs>1817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199</cp:revision>
  <dcterms:created xsi:type="dcterms:W3CDTF">2014-05-02T06:44:44Z</dcterms:created>
  <dcterms:modified xsi:type="dcterms:W3CDTF">2014-10-29T23:49:53Z</dcterms:modified>
</cp:coreProperties>
</file>