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ata17.xml" ContentType="application/vnd.openxmlformats-officedocument.drawingml.diagramData+xml"/>
  <Override PartName="/ppt/diagrams/colors22.xml" ContentType="application/vnd.openxmlformats-officedocument.drawingml.diagramColor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diagrams/data24.xml" ContentType="application/vnd.openxmlformats-officedocument.drawingml.diagramData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diagrams/quickStyle17.xml" ContentType="application/vnd.openxmlformats-officedocument.drawingml.diagramStyle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diagrams/layout24.xml" ContentType="application/vnd.openxmlformats-officedocument.drawingml.diagramLayout+xml"/>
  <Default Extension="xlsx" ContentType="application/vnd.openxmlformats-officedocument.spreadsheetml.sheet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diagrams/colors23.xml" ContentType="application/vnd.openxmlformats-officedocument.drawingml.diagramColors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diagrams/data21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diagrams/layout23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ppt/diagrams/colors24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charts/chart1.xml" ContentType="application/vnd.openxmlformats-officedocument.drawingml.chart+xml"/>
  <Override PartName="/ppt/slides/slide28.xml" ContentType="application/vnd.openxmlformats-officedocument.presentationml.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99" r:id="rId3"/>
    <p:sldId id="305" r:id="rId4"/>
    <p:sldId id="258" r:id="rId5"/>
    <p:sldId id="261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4" r:id="rId16"/>
    <p:sldId id="276" r:id="rId17"/>
    <p:sldId id="278" r:id="rId18"/>
    <p:sldId id="280" r:id="rId19"/>
    <p:sldId id="282" r:id="rId20"/>
    <p:sldId id="283" r:id="rId21"/>
    <p:sldId id="291" r:id="rId22"/>
    <p:sldId id="285" r:id="rId23"/>
    <p:sldId id="287" r:id="rId24"/>
    <p:sldId id="288" r:id="rId25"/>
    <p:sldId id="290" r:id="rId26"/>
    <p:sldId id="292" r:id="rId27"/>
    <p:sldId id="293" r:id="rId28"/>
    <p:sldId id="294" r:id="rId29"/>
    <p:sldId id="303" r:id="rId30"/>
    <p:sldId id="304" r:id="rId31"/>
    <p:sldId id="30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50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окт.14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1 нче сыйныф татар төркеме</c:v>
                </c:pt>
                <c:pt idx="1">
                  <c:v>2 нче сыйныф рус төркеме</c:v>
                </c:pt>
                <c:pt idx="2">
                  <c:v>3 нче сыйныф татар төркеме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4.5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гыйнвар 2015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15000"/>
                    <a:satMod val="180000"/>
                  </a:schemeClr>
                </a:gs>
                <a:gs pos="50000">
                  <a:schemeClr val="accent3">
                    <a:shade val="45000"/>
                    <a:satMod val="170000"/>
                  </a:schemeClr>
                </a:gs>
                <a:gs pos="70000">
                  <a:schemeClr val="accent3">
                    <a:tint val="99000"/>
                    <a:shade val="65000"/>
                    <a:satMod val="155000"/>
                  </a:schemeClr>
                </a:gs>
                <a:gs pos="100000">
                  <a:schemeClr val="accent3"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45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glow" dir="t">
                <a:rot lat="0" lon="0" rev="6360000"/>
              </a:lightRig>
            </a:scene3d>
            <a:sp3d contourW="1000" prstMaterial="flat">
              <a:bevelT w="95250" h="101600"/>
              <a:contourClr>
                <a:schemeClr val="accent3">
                  <a:satMod val="300000"/>
                </a:schemeClr>
              </a:contourClr>
            </a:sp3d>
          </c:spPr>
          <c:cat>
            <c:strRef>
              <c:f>Лист1!$A$2:$A$5</c:f>
              <c:strCache>
                <c:ptCount val="3"/>
                <c:pt idx="0">
                  <c:v>1 нче сыйныф татар төркеме</c:v>
                </c:pt>
                <c:pt idx="1">
                  <c:v>2 нче сыйныф рус төркеме</c:v>
                </c:pt>
                <c:pt idx="2">
                  <c:v>3 нче сыйныф татар төркеме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</c:v>
                </c:pt>
                <c:pt idx="1">
                  <c:v>4</c:v>
                </c:pt>
                <c:pt idx="2">
                  <c:v>6</c:v>
                </c:pt>
              </c:numCache>
            </c:numRef>
          </c:val>
        </c:ser>
        <c:axId val="155038848"/>
        <c:axId val="155040384"/>
      </c:barChart>
      <c:catAx>
        <c:axId val="155038848"/>
        <c:scaling>
          <c:orientation val="minMax"/>
        </c:scaling>
        <c:axPos val="b"/>
        <c:tickLblPos val="nextTo"/>
        <c:crossAx val="155040384"/>
        <c:crosses val="autoZero"/>
        <c:auto val="1"/>
        <c:lblAlgn val="ctr"/>
        <c:lblOffset val="100"/>
      </c:catAx>
      <c:valAx>
        <c:axId val="155040384"/>
        <c:scaling>
          <c:orientation val="minMax"/>
        </c:scaling>
        <c:axPos val="l"/>
        <c:majorGridlines/>
        <c:numFmt formatCode="General" sourceLinked="1"/>
        <c:tickLblPos val="nextTo"/>
        <c:crossAx val="155038848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2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EDED8C-ECC2-44E8-9880-7AB11366EED0}" type="doc">
      <dgm:prSet loTypeId="urn:microsoft.com/office/officeart/2005/8/layout/lProcess2" loCatId="relationship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3A47E8-2B4A-4ED6-9BB5-4EC7A129499D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 anchor="ctr"/>
        <a:lstStyle/>
        <a:p>
          <a:pPr algn="ctr" rtl="0"/>
          <a:endParaRPr lang="tt-RU" sz="2400" b="1" dirty="0" smtClean="0">
            <a:latin typeface="Times New Roman" pitchFamily="18" charset="0"/>
            <a:cs typeface="Times New Roman" pitchFamily="18" charset="0"/>
          </a:endParaRPr>
        </a:p>
        <a:p>
          <a:pPr algn="ctr" rtl="0"/>
          <a:endParaRPr lang="tt-RU" sz="2400" b="1" dirty="0" smtClean="0">
            <a:latin typeface="Times New Roman" pitchFamily="18" charset="0"/>
            <a:cs typeface="Times New Roman" pitchFamily="18" charset="0"/>
          </a:endParaRPr>
        </a:p>
        <a:p>
          <a:pPr algn="ctr" rtl="0"/>
          <a:endParaRPr lang="tt-RU" sz="2400" b="1" dirty="0" smtClean="0">
            <a:latin typeface="Times New Roman" pitchFamily="18" charset="0"/>
            <a:cs typeface="Times New Roman" pitchFamily="18" charset="0"/>
          </a:endParaRPr>
        </a:p>
        <a:p>
          <a:pPr algn="ctr" rtl="0"/>
          <a:endParaRPr lang="tt-RU" sz="2400" b="1" dirty="0" smtClean="0">
            <a:latin typeface="Times New Roman" pitchFamily="18" charset="0"/>
            <a:cs typeface="Times New Roman" pitchFamily="18" charset="0"/>
          </a:endParaRPr>
        </a:p>
        <a:p>
          <a:pPr algn="ctr" rtl="0"/>
          <a:endParaRPr lang="tt-RU" sz="2400" b="1" dirty="0" smtClean="0">
            <a:latin typeface="Times New Roman" pitchFamily="18" charset="0"/>
            <a:cs typeface="Times New Roman" pitchFamily="18" charset="0"/>
          </a:endParaRPr>
        </a:p>
        <a:p>
          <a:pPr algn="ctr" rtl="0"/>
          <a:endParaRPr lang="tt-RU" sz="3200" b="1" dirty="0" smtClean="0">
            <a:latin typeface="Times New Roman" pitchFamily="18" charset="0"/>
            <a:cs typeface="Times New Roman" pitchFamily="18" charset="0"/>
          </a:endParaRPr>
        </a:p>
        <a:p>
          <a:pPr algn="ctr" rtl="0"/>
          <a:endParaRPr lang="tt-RU" sz="3200" b="1" dirty="0" smtClean="0">
            <a:latin typeface="Times New Roman" pitchFamily="18" charset="0"/>
            <a:cs typeface="Times New Roman" pitchFamily="18" charset="0"/>
          </a:endParaRPr>
        </a:p>
        <a:p>
          <a:pPr algn="ctr" rtl="0"/>
          <a:r>
            <a:rPr lang="tt-RU" sz="3200" b="1" dirty="0" smtClean="0">
              <a:latin typeface="Times New Roman" pitchFamily="18" charset="0"/>
              <a:cs typeface="Times New Roman" pitchFamily="18" charset="0"/>
            </a:rPr>
            <a:t>Федераль  дәүләт стандартланына күчү шартларында татар теле һәм әдәбияты дәресләрендә башлангыч сыйныф укучыларын күпкырлы шәхес итеп тәрбияләүдә төп чара буларак аларның </a:t>
          </a:r>
          <a:r>
            <a:rPr lang="tt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КОММУНИКАТИВ КОМПЕТЕНЦИЯСЕН ҮСТЕРҮ</a:t>
          </a:r>
          <a:endParaRPr lang="ru-RU" sz="3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59C1CDB-1E4C-4407-A28F-C3FACE735C76}" type="parTrans" cxnId="{E4A01EF0-CF07-4ED4-8722-0D39A833423B}">
      <dgm:prSet/>
      <dgm:spPr/>
      <dgm:t>
        <a:bodyPr/>
        <a:lstStyle/>
        <a:p>
          <a:endParaRPr lang="ru-RU"/>
        </a:p>
      </dgm:t>
    </dgm:pt>
    <dgm:pt modelId="{08B3E605-6A58-4628-91AF-9BE899936E9E}" type="sibTrans" cxnId="{E4A01EF0-CF07-4ED4-8722-0D39A833423B}">
      <dgm:prSet/>
      <dgm:spPr/>
      <dgm:t>
        <a:bodyPr/>
        <a:lstStyle/>
        <a:p>
          <a:endParaRPr lang="ru-RU"/>
        </a:p>
      </dgm:t>
    </dgm:pt>
    <dgm:pt modelId="{1D0EC69D-4909-41DA-880B-6CF4C34B6E7F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 anchor="ctr"/>
        <a:lstStyle/>
        <a:p>
          <a:pPr algn="ctr"/>
          <a:r>
            <a:rPr lang="tt-RU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Методик</a:t>
          </a:r>
        </a:p>
        <a:p>
          <a:pPr algn="ctr"/>
          <a:r>
            <a:rPr lang="tt-RU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тема</a:t>
          </a:r>
          <a:endParaRPr lang="ru-RU" b="1" dirty="0">
            <a:solidFill>
              <a:schemeClr val="bg1"/>
            </a:solidFill>
          </a:endParaRPr>
        </a:p>
      </dgm:t>
    </dgm:pt>
    <dgm:pt modelId="{40D7876B-D6F1-43BC-8610-8F5928EA5740}" type="parTrans" cxnId="{890EDDB4-2747-4D1A-826C-29AE9E4EDBBE}">
      <dgm:prSet/>
      <dgm:spPr/>
      <dgm:t>
        <a:bodyPr/>
        <a:lstStyle/>
        <a:p>
          <a:endParaRPr lang="ru-RU"/>
        </a:p>
      </dgm:t>
    </dgm:pt>
    <dgm:pt modelId="{E643EB41-B71E-4C2F-80E7-A7AF663E388E}" type="sibTrans" cxnId="{890EDDB4-2747-4D1A-826C-29AE9E4EDBBE}">
      <dgm:prSet/>
      <dgm:spPr/>
      <dgm:t>
        <a:bodyPr/>
        <a:lstStyle/>
        <a:p>
          <a:endParaRPr lang="ru-RU"/>
        </a:p>
      </dgm:t>
    </dgm:pt>
    <dgm:pt modelId="{7D8DC80C-68D1-492F-90F7-007E481A0DDB}" type="pres">
      <dgm:prSet presAssocID="{CAEDED8C-ECC2-44E8-9880-7AB11366EED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B430DA-B880-4D79-A357-DF473A79EC9F}" type="pres">
      <dgm:prSet presAssocID="{1D0EC69D-4909-41DA-880B-6CF4C34B6E7F}" presName="compNode" presStyleCnt="0"/>
      <dgm:spPr/>
      <dgm:t>
        <a:bodyPr/>
        <a:lstStyle/>
        <a:p>
          <a:endParaRPr lang="ru-RU"/>
        </a:p>
      </dgm:t>
    </dgm:pt>
    <dgm:pt modelId="{46FE3DDA-9F27-4BEA-9A3E-C887F664E2BF}" type="pres">
      <dgm:prSet presAssocID="{1D0EC69D-4909-41DA-880B-6CF4C34B6E7F}" presName="aNode" presStyleLbl="bgShp" presStyleIdx="0" presStyleCnt="2" custScaleX="30018"/>
      <dgm:spPr/>
      <dgm:t>
        <a:bodyPr/>
        <a:lstStyle/>
        <a:p>
          <a:endParaRPr lang="ru-RU"/>
        </a:p>
      </dgm:t>
    </dgm:pt>
    <dgm:pt modelId="{2A438CD8-9578-4603-A140-9EC50D9115EA}" type="pres">
      <dgm:prSet presAssocID="{1D0EC69D-4909-41DA-880B-6CF4C34B6E7F}" presName="textNode" presStyleLbl="bgShp" presStyleIdx="0" presStyleCnt="2"/>
      <dgm:spPr/>
      <dgm:t>
        <a:bodyPr/>
        <a:lstStyle/>
        <a:p>
          <a:endParaRPr lang="ru-RU"/>
        </a:p>
      </dgm:t>
    </dgm:pt>
    <dgm:pt modelId="{A5154E74-935B-4B55-B926-A33B13AE4C21}" type="pres">
      <dgm:prSet presAssocID="{1D0EC69D-4909-41DA-880B-6CF4C34B6E7F}" presName="compChildNode" presStyleCnt="0"/>
      <dgm:spPr/>
      <dgm:t>
        <a:bodyPr/>
        <a:lstStyle/>
        <a:p>
          <a:endParaRPr lang="ru-RU"/>
        </a:p>
      </dgm:t>
    </dgm:pt>
    <dgm:pt modelId="{ED8C0A89-4FFF-41F6-BCB7-2E3E5B3E2A21}" type="pres">
      <dgm:prSet presAssocID="{1D0EC69D-4909-41DA-880B-6CF4C34B6E7F}" presName="theInnerList" presStyleCnt="0"/>
      <dgm:spPr/>
      <dgm:t>
        <a:bodyPr/>
        <a:lstStyle/>
        <a:p>
          <a:endParaRPr lang="ru-RU"/>
        </a:p>
      </dgm:t>
    </dgm:pt>
    <dgm:pt modelId="{812DA96B-920A-4588-B6FC-56052BDDFB13}" type="pres">
      <dgm:prSet presAssocID="{1D0EC69D-4909-41DA-880B-6CF4C34B6E7F}" presName="aSpace" presStyleCnt="0"/>
      <dgm:spPr/>
      <dgm:t>
        <a:bodyPr/>
        <a:lstStyle/>
        <a:p>
          <a:endParaRPr lang="ru-RU"/>
        </a:p>
      </dgm:t>
    </dgm:pt>
    <dgm:pt modelId="{4A27924C-D908-417B-BAEE-4FFFE4A7B50A}" type="pres">
      <dgm:prSet presAssocID="{B73A47E8-2B4A-4ED6-9BB5-4EC7A129499D}" presName="compNode" presStyleCnt="0"/>
      <dgm:spPr/>
      <dgm:t>
        <a:bodyPr/>
        <a:lstStyle/>
        <a:p>
          <a:endParaRPr lang="ru-RU"/>
        </a:p>
      </dgm:t>
    </dgm:pt>
    <dgm:pt modelId="{B6C369EC-9367-4E62-8FAF-AB40D0E4D753}" type="pres">
      <dgm:prSet presAssocID="{B73A47E8-2B4A-4ED6-9BB5-4EC7A129499D}" presName="aNode" presStyleLbl="bgShp" presStyleIdx="1" presStyleCnt="2" custScaleX="82663" custLinFactNeighborX="5249" custLinFactNeighborY="-2517"/>
      <dgm:spPr/>
      <dgm:t>
        <a:bodyPr/>
        <a:lstStyle/>
        <a:p>
          <a:endParaRPr lang="ru-RU"/>
        </a:p>
      </dgm:t>
    </dgm:pt>
    <dgm:pt modelId="{A1EC5A25-FD4D-4D9B-8009-7CED61C37036}" type="pres">
      <dgm:prSet presAssocID="{B73A47E8-2B4A-4ED6-9BB5-4EC7A129499D}" presName="textNode" presStyleLbl="bgShp" presStyleIdx="1" presStyleCnt="2"/>
      <dgm:spPr/>
      <dgm:t>
        <a:bodyPr/>
        <a:lstStyle/>
        <a:p>
          <a:endParaRPr lang="ru-RU"/>
        </a:p>
      </dgm:t>
    </dgm:pt>
    <dgm:pt modelId="{24818486-8A9F-47A7-8BEF-2D7CD745F95B}" type="pres">
      <dgm:prSet presAssocID="{B73A47E8-2B4A-4ED6-9BB5-4EC7A129499D}" presName="compChildNode" presStyleCnt="0"/>
      <dgm:spPr/>
      <dgm:t>
        <a:bodyPr/>
        <a:lstStyle/>
        <a:p>
          <a:endParaRPr lang="ru-RU"/>
        </a:p>
      </dgm:t>
    </dgm:pt>
    <dgm:pt modelId="{365F96BE-86A7-4014-951F-D0F71963A718}" type="pres">
      <dgm:prSet presAssocID="{B73A47E8-2B4A-4ED6-9BB5-4EC7A129499D}" presName="theInnerList" presStyleCnt="0"/>
      <dgm:spPr/>
      <dgm:t>
        <a:bodyPr/>
        <a:lstStyle/>
        <a:p>
          <a:endParaRPr lang="ru-RU"/>
        </a:p>
      </dgm:t>
    </dgm:pt>
  </dgm:ptLst>
  <dgm:cxnLst>
    <dgm:cxn modelId="{CF793108-5383-4442-836A-F3D652EB7692}" type="presOf" srcId="{1D0EC69D-4909-41DA-880B-6CF4C34B6E7F}" destId="{46FE3DDA-9F27-4BEA-9A3E-C887F664E2BF}" srcOrd="0" destOrd="0" presId="urn:microsoft.com/office/officeart/2005/8/layout/lProcess2"/>
    <dgm:cxn modelId="{FB5877AC-3844-4B46-9B64-D8B1B57AB1F0}" type="presOf" srcId="{1D0EC69D-4909-41DA-880B-6CF4C34B6E7F}" destId="{2A438CD8-9578-4603-A140-9EC50D9115EA}" srcOrd="1" destOrd="0" presId="urn:microsoft.com/office/officeart/2005/8/layout/lProcess2"/>
    <dgm:cxn modelId="{E4A01EF0-CF07-4ED4-8722-0D39A833423B}" srcId="{CAEDED8C-ECC2-44E8-9880-7AB11366EED0}" destId="{B73A47E8-2B4A-4ED6-9BB5-4EC7A129499D}" srcOrd="1" destOrd="0" parTransId="{559C1CDB-1E4C-4407-A28F-C3FACE735C76}" sibTransId="{08B3E605-6A58-4628-91AF-9BE899936E9E}"/>
    <dgm:cxn modelId="{4441EC3D-C4B7-4660-B929-89E98C256DF6}" type="presOf" srcId="{B73A47E8-2B4A-4ED6-9BB5-4EC7A129499D}" destId="{A1EC5A25-FD4D-4D9B-8009-7CED61C37036}" srcOrd="1" destOrd="0" presId="urn:microsoft.com/office/officeart/2005/8/layout/lProcess2"/>
    <dgm:cxn modelId="{47B1DCDA-3F52-4F2D-A74B-5B67B00AAD5B}" type="presOf" srcId="{B73A47E8-2B4A-4ED6-9BB5-4EC7A129499D}" destId="{B6C369EC-9367-4E62-8FAF-AB40D0E4D753}" srcOrd="0" destOrd="0" presId="urn:microsoft.com/office/officeart/2005/8/layout/lProcess2"/>
    <dgm:cxn modelId="{890EDDB4-2747-4D1A-826C-29AE9E4EDBBE}" srcId="{CAEDED8C-ECC2-44E8-9880-7AB11366EED0}" destId="{1D0EC69D-4909-41DA-880B-6CF4C34B6E7F}" srcOrd="0" destOrd="0" parTransId="{40D7876B-D6F1-43BC-8610-8F5928EA5740}" sibTransId="{E643EB41-B71E-4C2F-80E7-A7AF663E388E}"/>
    <dgm:cxn modelId="{8651BB52-F962-4DAA-81F3-F8A44A5E92E7}" type="presOf" srcId="{CAEDED8C-ECC2-44E8-9880-7AB11366EED0}" destId="{7D8DC80C-68D1-492F-90F7-007E481A0DDB}" srcOrd="0" destOrd="0" presId="urn:microsoft.com/office/officeart/2005/8/layout/lProcess2"/>
    <dgm:cxn modelId="{511367D6-1C8E-4A5D-94C4-037833ED3537}" type="presParOf" srcId="{7D8DC80C-68D1-492F-90F7-007E481A0DDB}" destId="{D4B430DA-B880-4D79-A357-DF473A79EC9F}" srcOrd="0" destOrd="0" presId="urn:microsoft.com/office/officeart/2005/8/layout/lProcess2"/>
    <dgm:cxn modelId="{42797AC1-2BBF-494D-B01A-C16A3E7B373F}" type="presParOf" srcId="{D4B430DA-B880-4D79-A357-DF473A79EC9F}" destId="{46FE3DDA-9F27-4BEA-9A3E-C887F664E2BF}" srcOrd="0" destOrd="0" presId="urn:microsoft.com/office/officeart/2005/8/layout/lProcess2"/>
    <dgm:cxn modelId="{53972721-8609-4146-9EBA-C648391B5CFB}" type="presParOf" srcId="{D4B430DA-B880-4D79-A357-DF473A79EC9F}" destId="{2A438CD8-9578-4603-A140-9EC50D9115EA}" srcOrd="1" destOrd="0" presId="urn:microsoft.com/office/officeart/2005/8/layout/lProcess2"/>
    <dgm:cxn modelId="{3D4662A5-BB67-4043-9855-98823AF7F33D}" type="presParOf" srcId="{D4B430DA-B880-4D79-A357-DF473A79EC9F}" destId="{A5154E74-935B-4B55-B926-A33B13AE4C21}" srcOrd="2" destOrd="0" presId="urn:microsoft.com/office/officeart/2005/8/layout/lProcess2"/>
    <dgm:cxn modelId="{A2D5F89C-3C67-49DB-8671-59EA608A40B0}" type="presParOf" srcId="{A5154E74-935B-4B55-B926-A33B13AE4C21}" destId="{ED8C0A89-4FFF-41F6-BCB7-2E3E5B3E2A21}" srcOrd="0" destOrd="0" presId="urn:microsoft.com/office/officeart/2005/8/layout/lProcess2"/>
    <dgm:cxn modelId="{98B4B119-634B-4A9B-9B6E-9ECC4DA3E00A}" type="presParOf" srcId="{7D8DC80C-68D1-492F-90F7-007E481A0DDB}" destId="{812DA96B-920A-4588-B6FC-56052BDDFB13}" srcOrd="1" destOrd="0" presId="urn:microsoft.com/office/officeart/2005/8/layout/lProcess2"/>
    <dgm:cxn modelId="{32C48C11-BF88-4FD0-B978-7EAC06E14E93}" type="presParOf" srcId="{7D8DC80C-68D1-492F-90F7-007E481A0DDB}" destId="{4A27924C-D908-417B-BAEE-4FFFE4A7B50A}" srcOrd="2" destOrd="0" presId="urn:microsoft.com/office/officeart/2005/8/layout/lProcess2"/>
    <dgm:cxn modelId="{AD480123-59D2-4A37-8441-5ECD70A8CCED}" type="presParOf" srcId="{4A27924C-D908-417B-BAEE-4FFFE4A7B50A}" destId="{B6C369EC-9367-4E62-8FAF-AB40D0E4D753}" srcOrd="0" destOrd="0" presId="urn:microsoft.com/office/officeart/2005/8/layout/lProcess2"/>
    <dgm:cxn modelId="{4EC69694-F64D-4B8B-A6DA-E5D9F87626A8}" type="presParOf" srcId="{4A27924C-D908-417B-BAEE-4FFFE4A7B50A}" destId="{A1EC5A25-FD4D-4D9B-8009-7CED61C37036}" srcOrd="1" destOrd="0" presId="urn:microsoft.com/office/officeart/2005/8/layout/lProcess2"/>
    <dgm:cxn modelId="{DAE21312-9A50-46C2-A646-96807FE26603}" type="presParOf" srcId="{4A27924C-D908-417B-BAEE-4FFFE4A7B50A}" destId="{24818486-8A9F-47A7-8BEF-2D7CD745F95B}" srcOrd="2" destOrd="0" presId="urn:microsoft.com/office/officeart/2005/8/layout/lProcess2"/>
    <dgm:cxn modelId="{BDD12151-A932-4A6C-9121-C39E25B30A81}" type="presParOf" srcId="{24818486-8A9F-47A7-8BEF-2D7CD745F95B}" destId="{365F96BE-86A7-4014-951F-D0F71963A718}" srcOrd="0" destOrd="0" presId="urn:microsoft.com/office/officeart/2005/8/layout/lProcess2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6D7254E-DED3-4AE2-A12B-1FC3334D6860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519B3A-D34A-4AE4-987B-B4FB8C7BA541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tt-RU" sz="2800" b="1" dirty="0" smtClean="0">
              <a:latin typeface="Times New Roman" pitchFamily="18" charset="0"/>
              <a:cs typeface="Times New Roman" pitchFamily="18" charset="0"/>
            </a:rPr>
            <a:t>Абдулла Әхмәтнең “Малайлар аңламадылар” хикәясен А.Яхин методикасы буенча анализлау</a:t>
          </a:r>
          <a:endParaRPr lang="ru-RU" sz="2800" dirty="0"/>
        </a:p>
      </dgm:t>
    </dgm:pt>
    <dgm:pt modelId="{25A00A46-F048-4E4C-80C3-07AF3E56BB2A}" type="parTrans" cxnId="{D6066036-2544-470F-AF8C-B878C81DCA6C}">
      <dgm:prSet/>
      <dgm:spPr/>
      <dgm:t>
        <a:bodyPr/>
        <a:lstStyle/>
        <a:p>
          <a:endParaRPr lang="ru-RU"/>
        </a:p>
      </dgm:t>
    </dgm:pt>
    <dgm:pt modelId="{6204535E-7BCD-40D4-9305-D95982C97CBD}" type="sibTrans" cxnId="{D6066036-2544-470F-AF8C-B878C81DCA6C}">
      <dgm:prSet/>
      <dgm:spPr/>
      <dgm:t>
        <a:bodyPr/>
        <a:lstStyle/>
        <a:p>
          <a:endParaRPr lang="ru-RU"/>
        </a:p>
      </dgm:t>
    </dgm:pt>
    <dgm:pt modelId="{FE7940E6-DA5E-4100-B37F-EE8D32FF5E7A}" type="pres">
      <dgm:prSet presAssocID="{36D7254E-DED3-4AE2-A12B-1FC3334D686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618372-1666-42A7-89FC-93DAF875AF14}" type="pres">
      <dgm:prSet presAssocID="{7D519B3A-D34A-4AE4-987B-B4FB8C7BA54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29CF0A-DC51-4F32-AF89-C719210518E9}" type="presOf" srcId="{7D519B3A-D34A-4AE4-987B-B4FB8C7BA541}" destId="{6C618372-1666-42A7-89FC-93DAF875AF14}" srcOrd="0" destOrd="0" presId="urn:microsoft.com/office/officeart/2005/8/layout/vList2"/>
    <dgm:cxn modelId="{2EA863BB-C5E5-4862-ADBD-FBF171DF3694}" type="presOf" srcId="{36D7254E-DED3-4AE2-A12B-1FC3334D6860}" destId="{FE7940E6-DA5E-4100-B37F-EE8D32FF5E7A}" srcOrd="0" destOrd="0" presId="urn:microsoft.com/office/officeart/2005/8/layout/vList2"/>
    <dgm:cxn modelId="{D6066036-2544-470F-AF8C-B878C81DCA6C}" srcId="{36D7254E-DED3-4AE2-A12B-1FC3334D6860}" destId="{7D519B3A-D34A-4AE4-987B-B4FB8C7BA541}" srcOrd="0" destOrd="0" parTransId="{25A00A46-F048-4E4C-80C3-07AF3E56BB2A}" sibTransId="{6204535E-7BCD-40D4-9305-D95982C97CBD}"/>
    <dgm:cxn modelId="{044A9005-CB4B-4219-8A7E-B8FF80C0B7DB}" type="presParOf" srcId="{FE7940E6-DA5E-4100-B37F-EE8D32FF5E7A}" destId="{6C618372-1666-42A7-89FC-93DAF875AF14}" srcOrd="0" destOrd="0" presId="urn:microsoft.com/office/officeart/2005/8/layout/vList2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90CD1F1-9CD1-47D9-A6AC-E474989A5C8C}" type="doc">
      <dgm:prSet loTypeId="urn:microsoft.com/office/officeart/2005/8/layout/cycle7" loCatId="cycle" qsTypeId="urn:microsoft.com/office/officeart/2005/8/quickstyle/3d2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77CD1AEF-35A6-4DDA-83D1-5FE9D7C8310F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t-RU" sz="2400" b="1" dirty="0" smtClean="0">
              <a:latin typeface="Times New Roman" pitchFamily="18" charset="0"/>
              <a:cs typeface="Times New Roman" pitchFamily="18" charset="0"/>
            </a:rPr>
            <a:t>ВАКЫЙГАЛАРНЫ ГОМУМИЛӘШТЕРЕП, ИКЕ ӨЛЕШКӘ КАЛДЫРАБЫЗ </a:t>
          </a:r>
          <a:endParaRPr lang="ru-RU" sz="1800" dirty="0"/>
        </a:p>
      </dgm:t>
    </dgm:pt>
    <dgm:pt modelId="{7E1CFB27-B956-485B-A04F-4925F2E51E34}" type="parTrans" cxnId="{A97D87EC-DE9B-4C11-85B9-75541665CD4C}">
      <dgm:prSet/>
      <dgm:spPr/>
      <dgm:t>
        <a:bodyPr/>
        <a:lstStyle/>
        <a:p>
          <a:endParaRPr lang="ru-RU"/>
        </a:p>
      </dgm:t>
    </dgm:pt>
    <dgm:pt modelId="{45FAAEFC-D801-4EE1-B5D2-BC637ADEEEA0}" type="sibTrans" cxnId="{A97D87EC-DE9B-4C11-85B9-75541665CD4C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0465A2CF-6377-41D6-958D-4FCA380A895F}">
      <dgm:prSet custT="1"/>
      <dgm:spPr/>
      <dgm:t>
        <a:bodyPr/>
        <a:lstStyle/>
        <a:p>
          <a:pPr rtl="0"/>
          <a:r>
            <a:rPr lang="tt-RU" sz="2400" b="1" dirty="0" smtClean="0">
              <a:latin typeface="Times New Roman" pitchFamily="18" charset="0"/>
              <a:cs typeface="Times New Roman" pitchFamily="18" charset="0"/>
            </a:rPr>
            <a:t>ПРАКТИКАДА ШУЛ ФӘЛСӘФӘНЕҢ ЧЕЛПӘРӘМӘ КИЛҮЕ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7043A85B-A7F8-4D66-BB92-F2227E747874}" type="parTrans" cxnId="{933CCA24-82F7-4DF6-A877-B0EEBB416FEA}">
      <dgm:prSet/>
      <dgm:spPr/>
      <dgm:t>
        <a:bodyPr/>
        <a:lstStyle/>
        <a:p>
          <a:endParaRPr lang="ru-RU"/>
        </a:p>
      </dgm:t>
    </dgm:pt>
    <dgm:pt modelId="{BE76D2F4-76A4-4AF8-843F-4B9B5461F635}" type="sibTrans" cxnId="{933CCA24-82F7-4DF6-A877-B0EEBB416FEA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583AA72D-69B1-499F-B203-EFA0528F1264}">
      <dgm:prSet custT="1"/>
      <dgm:spPr/>
      <dgm:t>
        <a:bodyPr/>
        <a:lstStyle/>
        <a:p>
          <a:pPr rtl="0"/>
          <a:r>
            <a:rPr lang="tt-RU" sz="2400" b="1" dirty="0" smtClean="0">
              <a:latin typeface="Times New Roman" pitchFamily="18" charset="0"/>
              <a:cs typeface="Times New Roman" pitchFamily="18" charset="0"/>
            </a:rPr>
            <a:t>МАЛАЙЛАРНЫҢ ӘДӘПЛЕЛЕК ТУРЫНДА ФӘЛСӘФӘ КОРУЛАРЫ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3342620C-DF38-4873-9A5F-1FA681CE9661}" type="parTrans" cxnId="{4809DC11-72FB-47B9-BD83-8E3240EADC62}">
      <dgm:prSet/>
      <dgm:spPr/>
      <dgm:t>
        <a:bodyPr/>
        <a:lstStyle/>
        <a:p>
          <a:endParaRPr lang="ru-RU"/>
        </a:p>
      </dgm:t>
    </dgm:pt>
    <dgm:pt modelId="{4899B571-4BD6-46CA-821B-3F6D82DAF679}" type="sibTrans" cxnId="{4809DC11-72FB-47B9-BD83-8E3240EADC62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C1BB5F10-009F-45AA-8C43-73D2BA6B50A5}" type="pres">
      <dgm:prSet presAssocID="{F90CD1F1-9CD1-47D9-A6AC-E474989A5C8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0B45E9-19C3-496C-8DF6-4063CDEFB5A9}" type="pres">
      <dgm:prSet presAssocID="{77CD1AEF-35A6-4DDA-83D1-5FE9D7C8310F}" presName="node" presStyleLbl="node1" presStyleIdx="0" presStyleCnt="3" custScaleX="158170" custScaleY="122150" custRadScaleRad="85481" custRadScaleInc="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8EB122-EAFD-483D-BE99-F22948C03D9A}" type="pres">
      <dgm:prSet presAssocID="{45FAAEFC-D801-4EE1-B5D2-BC637ADEEEA0}" presName="sibTrans" presStyleLbl="sibTrans2D1" presStyleIdx="0" presStyleCnt="3" custLinFactNeighborX="23552" custLinFactNeighborY="-32412"/>
      <dgm:spPr/>
      <dgm:t>
        <a:bodyPr/>
        <a:lstStyle/>
        <a:p>
          <a:endParaRPr lang="ru-RU"/>
        </a:p>
      </dgm:t>
    </dgm:pt>
    <dgm:pt modelId="{937052A9-FE2B-4B8C-8D4F-D9E5F371CBDC}" type="pres">
      <dgm:prSet presAssocID="{45FAAEFC-D801-4EE1-B5D2-BC637ADEEEA0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FB72267F-8CCF-4E6B-8AF9-18E1B4683149}" type="pres">
      <dgm:prSet presAssocID="{0465A2CF-6377-41D6-958D-4FCA380A895F}" presName="node" presStyleLbl="node1" presStyleIdx="1" presStyleCnt="3" custScaleX="124602" custScaleY="170946" custRadScaleRad="88076" custRadScaleInc="-200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28D3F6-D9B6-4E43-979D-CB007D6A018A}" type="pres">
      <dgm:prSet presAssocID="{BE76D2F4-76A4-4AF8-843F-4B9B5461F635}" presName="sibTrans" presStyleLbl="sibTrans2D1" presStyleIdx="1" presStyleCnt="3"/>
      <dgm:spPr/>
      <dgm:t>
        <a:bodyPr/>
        <a:lstStyle/>
        <a:p>
          <a:endParaRPr lang="ru-RU"/>
        </a:p>
      </dgm:t>
    </dgm:pt>
    <dgm:pt modelId="{9D4E2243-6546-4AEA-9AB5-10410B3D6EA1}" type="pres">
      <dgm:prSet presAssocID="{BE76D2F4-76A4-4AF8-843F-4B9B5461F635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855B716A-FA03-4944-8EBA-B6EA1466EFCE}" type="pres">
      <dgm:prSet presAssocID="{583AA72D-69B1-499F-B203-EFA0528F1264}" presName="node" presStyleLbl="node1" presStyleIdx="2" presStyleCnt="3" custScaleX="124623" custScaleY="185883" custRadScaleRad="86678" custRadScaleInc="179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3938C6-DBD7-4B0F-B692-F54F6D58EFA7}" type="pres">
      <dgm:prSet presAssocID="{4899B571-4BD6-46CA-821B-3F6D82DAF679}" presName="sibTrans" presStyleLbl="sibTrans2D1" presStyleIdx="2" presStyleCnt="3" custLinFactNeighborX="17348" custLinFactNeighborY="-17082"/>
      <dgm:spPr/>
      <dgm:t>
        <a:bodyPr/>
        <a:lstStyle/>
        <a:p>
          <a:endParaRPr lang="ru-RU"/>
        </a:p>
      </dgm:t>
    </dgm:pt>
    <dgm:pt modelId="{D7D03771-A110-41DE-B1EF-8505CEB0204F}" type="pres">
      <dgm:prSet presAssocID="{4899B571-4BD6-46CA-821B-3F6D82DAF679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815A225A-7EEE-4F8E-BCCC-059985105F27}" type="presOf" srcId="{0465A2CF-6377-41D6-958D-4FCA380A895F}" destId="{FB72267F-8CCF-4E6B-8AF9-18E1B4683149}" srcOrd="0" destOrd="0" presId="urn:microsoft.com/office/officeart/2005/8/layout/cycle7"/>
    <dgm:cxn modelId="{1C8773C0-B556-40D8-BA48-18B0D5308DAB}" type="presOf" srcId="{45FAAEFC-D801-4EE1-B5D2-BC637ADEEEA0}" destId="{4A8EB122-EAFD-483D-BE99-F22948C03D9A}" srcOrd="0" destOrd="0" presId="urn:microsoft.com/office/officeart/2005/8/layout/cycle7"/>
    <dgm:cxn modelId="{A97D87EC-DE9B-4C11-85B9-75541665CD4C}" srcId="{F90CD1F1-9CD1-47D9-A6AC-E474989A5C8C}" destId="{77CD1AEF-35A6-4DDA-83D1-5FE9D7C8310F}" srcOrd="0" destOrd="0" parTransId="{7E1CFB27-B956-485B-A04F-4925F2E51E34}" sibTransId="{45FAAEFC-D801-4EE1-B5D2-BC637ADEEEA0}"/>
    <dgm:cxn modelId="{960D2507-D22D-42BE-9D2A-ED5805EBD0D6}" type="presOf" srcId="{BE76D2F4-76A4-4AF8-843F-4B9B5461F635}" destId="{9D4E2243-6546-4AEA-9AB5-10410B3D6EA1}" srcOrd="1" destOrd="0" presId="urn:microsoft.com/office/officeart/2005/8/layout/cycle7"/>
    <dgm:cxn modelId="{A3C5002E-CCF7-4B8F-9F8C-4F1B7238ACC8}" type="presOf" srcId="{77CD1AEF-35A6-4DDA-83D1-5FE9D7C8310F}" destId="{970B45E9-19C3-496C-8DF6-4063CDEFB5A9}" srcOrd="0" destOrd="0" presId="urn:microsoft.com/office/officeart/2005/8/layout/cycle7"/>
    <dgm:cxn modelId="{4809DC11-72FB-47B9-BD83-8E3240EADC62}" srcId="{F90CD1F1-9CD1-47D9-A6AC-E474989A5C8C}" destId="{583AA72D-69B1-499F-B203-EFA0528F1264}" srcOrd="2" destOrd="0" parTransId="{3342620C-DF38-4873-9A5F-1FA681CE9661}" sibTransId="{4899B571-4BD6-46CA-821B-3F6D82DAF679}"/>
    <dgm:cxn modelId="{48A666E0-2D0E-492D-B011-A0D43AA645CD}" type="presOf" srcId="{45FAAEFC-D801-4EE1-B5D2-BC637ADEEEA0}" destId="{937052A9-FE2B-4B8C-8D4F-D9E5F371CBDC}" srcOrd="1" destOrd="0" presId="urn:microsoft.com/office/officeart/2005/8/layout/cycle7"/>
    <dgm:cxn modelId="{651CA830-61B6-4101-AF95-D561656AAAF0}" type="presOf" srcId="{BE76D2F4-76A4-4AF8-843F-4B9B5461F635}" destId="{E228D3F6-D9B6-4E43-979D-CB007D6A018A}" srcOrd="0" destOrd="0" presId="urn:microsoft.com/office/officeart/2005/8/layout/cycle7"/>
    <dgm:cxn modelId="{32B23FE8-348F-444E-AA0F-204160A6C308}" type="presOf" srcId="{F90CD1F1-9CD1-47D9-A6AC-E474989A5C8C}" destId="{C1BB5F10-009F-45AA-8C43-73D2BA6B50A5}" srcOrd="0" destOrd="0" presId="urn:microsoft.com/office/officeart/2005/8/layout/cycle7"/>
    <dgm:cxn modelId="{04C2296F-7E61-49E7-943F-A46030D2D76B}" type="presOf" srcId="{4899B571-4BD6-46CA-821B-3F6D82DAF679}" destId="{D7D03771-A110-41DE-B1EF-8505CEB0204F}" srcOrd="1" destOrd="0" presId="urn:microsoft.com/office/officeart/2005/8/layout/cycle7"/>
    <dgm:cxn modelId="{933CCA24-82F7-4DF6-A877-B0EEBB416FEA}" srcId="{F90CD1F1-9CD1-47D9-A6AC-E474989A5C8C}" destId="{0465A2CF-6377-41D6-958D-4FCA380A895F}" srcOrd="1" destOrd="0" parTransId="{7043A85B-A7F8-4D66-BB92-F2227E747874}" sibTransId="{BE76D2F4-76A4-4AF8-843F-4B9B5461F635}"/>
    <dgm:cxn modelId="{A39F67A0-D91F-49C2-B901-481067EA3739}" type="presOf" srcId="{583AA72D-69B1-499F-B203-EFA0528F1264}" destId="{855B716A-FA03-4944-8EBA-B6EA1466EFCE}" srcOrd="0" destOrd="0" presId="urn:microsoft.com/office/officeart/2005/8/layout/cycle7"/>
    <dgm:cxn modelId="{A5CBD20A-E7EC-4454-AE9F-AD9491D1FD60}" type="presOf" srcId="{4899B571-4BD6-46CA-821B-3F6D82DAF679}" destId="{F23938C6-DBD7-4B0F-B692-F54F6D58EFA7}" srcOrd="0" destOrd="0" presId="urn:microsoft.com/office/officeart/2005/8/layout/cycle7"/>
    <dgm:cxn modelId="{89C38CD4-60FF-41E7-ADA0-E05FD888EA16}" type="presParOf" srcId="{C1BB5F10-009F-45AA-8C43-73D2BA6B50A5}" destId="{970B45E9-19C3-496C-8DF6-4063CDEFB5A9}" srcOrd="0" destOrd="0" presId="urn:microsoft.com/office/officeart/2005/8/layout/cycle7"/>
    <dgm:cxn modelId="{E01DEB59-EAE2-4E34-B990-97964DC2662A}" type="presParOf" srcId="{C1BB5F10-009F-45AA-8C43-73D2BA6B50A5}" destId="{4A8EB122-EAFD-483D-BE99-F22948C03D9A}" srcOrd="1" destOrd="0" presId="urn:microsoft.com/office/officeart/2005/8/layout/cycle7"/>
    <dgm:cxn modelId="{0186B938-D4FE-4299-9D11-31042123DF35}" type="presParOf" srcId="{4A8EB122-EAFD-483D-BE99-F22948C03D9A}" destId="{937052A9-FE2B-4B8C-8D4F-D9E5F371CBDC}" srcOrd="0" destOrd="0" presId="urn:microsoft.com/office/officeart/2005/8/layout/cycle7"/>
    <dgm:cxn modelId="{B7CAB0DE-136B-44C1-A43E-7607E5254F46}" type="presParOf" srcId="{C1BB5F10-009F-45AA-8C43-73D2BA6B50A5}" destId="{FB72267F-8CCF-4E6B-8AF9-18E1B4683149}" srcOrd="2" destOrd="0" presId="urn:microsoft.com/office/officeart/2005/8/layout/cycle7"/>
    <dgm:cxn modelId="{8D1F0826-3290-464E-A8F8-48D1BAE16B90}" type="presParOf" srcId="{C1BB5F10-009F-45AA-8C43-73D2BA6B50A5}" destId="{E228D3F6-D9B6-4E43-979D-CB007D6A018A}" srcOrd="3" destOrd="0" presId="urn:microsoft.com/office/officeart/2005/8/layout/cycle7"/>
    <dgm:cxn modelId="{67D33A30-4B74-45EA-8884-914CDE8714A5}" type="presParOf" srcId="{E228D3F6-D9B6-4E43-979D-CB007D6A018A}" destId="{9D4E2243-6546-4AEA-9AB5-10410B3D6EA1}" srcOrd="0" destOrd="0" presId="urn:microsoft.com/office/officeart/2005/8/layout/cycle7"/>
    <dgm:cxn modelId="{A3C896C1-A54F-4445-AE51-FA79C8AA6933}" type="presParOf" srcId="{C1BB5F10-009F-45AA-8C43-73D2BA6B50A5}" destId="{855B716A-FA03-4944-8EBA-B6EA1466EFCE}" srcOrd="4" destOrd="0" presId="urn:microsoft.com/office/officeart/2005/8/layout/cycle7"/>
    <dgm:cxn modelId="{213F3CF5-EDA0-45C0-9A84-1A3FC15216A4}" type="presParOf" srcId="{C1BB5F10-009F-45AA-8C43-73D2BA6B50A5}" destId="{F23938C6-DBD7-4B0F-B692-F54F6D58EFA7}" srcOrd="5" destOrd="0" presId="urn:microsoft.com/office/officeart/2005/8/layout/cycle7"/>
    <dgm:cxn modelId="{01354CB9-9D5E-45C7-9462-23D128E39AA9}" type="presParOf" srcId="{F23938C6-DBD7-4B0F-B692-F54F6D58EFA7}" destId="{D7D03771-A110-41DE-B1EF-8505CEB0204F}" srcOrd="0" destOrd="0" presId="urn:microsoft.com/office/officeart/2005/8/layout/cycle7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EA978E6-D67C-4723-88E8-EE897CEC9BA1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9EDC86-9F4D-4708-AED7-84CD000F91BA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tt-RU" sz="2800" b="1" dirty="0" smtClean="0">
              <a:latin typeface="Times New Roman" pitchFamily="18" charset="0"/>
              <a:cs typeface="Times New Roman" pitchFamily="18" charset="0"/>
            </a:rPr>
            <a:t>Абдулла Әхмәтнең “Малайлар аңламадылар” хикәясен А.Яхин методикасы буенча анализлау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E87845B9-7D4B-4A84-928F-47126BCE51E1}" type="parTrans" cxnId="{BC988F23-D78F-49EA-9381-587AD47381C4}">
      <dgm:prSet/>
      <dgm:spPr/>
      <dgm:t>
        <a:bodyPr/>
        <a:lstStyle/>
        <a:p>
          <a:endParaRPr lang="ru-RU"/>
        </a:p>
      </dgm:t>
    </dgm:pt>
    <dgm:pt modelId="{59D64421-0B4F-4621-A03F-79989EA1C1D5}" type="sibTrans" cxnId="{BC988F23-D78F-49EA-9381-587AD47381C4}">
      <dgm:prSet/>
      <dgm:spPr/>
      <dgm:t>
        <a:bodyPr/>
        <a:lstStyle/>
        <a:p>
          <a:endParaRPr lang="ru-RU"/>
        </a:p>
      </dgm:t>
    </dgm:pt>
    <dgm:pt modelId="{17800318-4FF9-4E52-A430-F5F7F9CD65C3}" type="pres">
      <dgm:prSet presAssocID="{AEA978E6-D67C-4723-88E8-EE897CEC9BA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DC225C-1C66-4DFC-8898-FA8911C77B03}" type="pres">
      <dgm:prSet presAssocID="{FA9EDC86-9F4D-4708-AED7-84CD000F91B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988F23-D78F-49EA-9381-587AD47381C4}" srcId="{AEA978E6-D67C-4723-88E8-EE897CEC9BA1}" destId="{FA9EDC86-9F4D-4708-AED7-84CD000F91BA}" srcOrd="0" destOrd="0" parTransId="{E87845B9-7D4B-4A84-928F-47126BCE51E1}" sibTransId="{59D64421-0B4F-4621-A03F-79989EA1C1D5}"/>
    <dgm:cxn modelId="{F2F644DC-29CD-406D-9A5A-43F87F47F277}" type="presOf" srcId="{AEA978E6-D67C-4723-88E8-EE897CEC9BA1}" destId="{17800318-4FF9-4E52-A430-F5F7F9CD65C3}" srcOrd="0" destOrd="0" presId="urn:microsoft.com/office/officeart/2005/8/layout/vList2"/>
    <dgm:cxn modelId="{67B46E74-13D3-42B4-B9C7-6D5214BEE038}" type="presOf" srcId="{FA9EDC86-9F4D-4708-AED7-84CD000F91BA}" destId="{2CDC225C-1C66-4DFC-8898-FA8911C77B03}" srcOrd="0" destOrd="0" presId="urn:microsoft.com/office/officeart/2005/8/layout/vList2"/>
    <dgm:cxn modelId="{295946AF-5D6F-46D2-8AF2-1671CB3F818C}" type="presParOf" srcId="{17800318-4FF9-4E52-A430-F5F7F9CD65C3}" destId="{2CDC225C-1C66-4DFC-8898-FA8911C77B03}" srcOrd="0" destOrd="0" presId="urn:microsoft.com/office/officeart/2005/8/layout/vList2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F2FE4C0-2EB9-45BB-93F4-F1A9D7EF83C4}" type="doc">
      <dgm:prSet loTypeId="urn:microsoft.com/office/officeart/2005/8/layout/vProcess5" loCatId="process" qsTypeId="urn:microsoft.com/office/officeart/2005/8/quickstyle/3d2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5BC9527C-49B0-43C1-BC3B-FD26D0C75251}">
      <dgm:prSet custT="1"/>
      <dgm:spPr/>
      <dgm:t>
        <a:bodyPr/>
        <a:lstStyle/>
        <a:p>
          <a:pPr rtl="0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1. СЮЖЕТ </a:t>
          </a:r>
          <a:r>
            <a:rPr lang="tt-RU" sz="2400" b="1" dirty="0" smtClean="0">
              <a:latin typeface="Times New Roman" pitchFamily="18" charset="0"/>
              <a:cs typeface="Times New Roman" pitchFamily="18" charset="0"/>
            </a:rPr>
            <a:t>СЫЗЫКЛАРЫ БИЛГЕЛӘНӘ 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00A3F8DC-D57B-4153-BC25-D578BBE5553E}" type="parTrans" cxnId="{D84358A6-B2C2-4E51-A9C7-E955D20810F1}">
      <dgm:prSet/>
      <dgm:spPr/>
      <dgm:t>
        <a:bodyPr/>
        <a:lstStyle/>
        <a:p>
          <a:endParaRPr lang="ru-RU"/>
        </a:p>
      </dgm:t>
    </dgm:pt>
    <dgm:pt modelId="{7559A49A-ED2C-4E23-8E8A-5BA7DBBE05DB}" type="sibTrans" cxnId="{D84358A6-B2C2-4E51-A9C7-E955D20810F1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4622ED9E-4995-4D41-A188-99E234DCE0C4}">
      <dgm:prSet custT="1"/>
      <dgm:spPr/>
      <dgm:t>
        <a:bodyPr/>
        <a:lstStyle/>
        <a:p>
          <a:pPr rtl="0"/>
          <a:r>
            <a:rPr lang="tt-RU" sz="2400" b="1" dirty="0" smtClean="0">
              <a:latin typeface="Times New Roman" pitchFamily="18" charset="0"/>
              <a:cs typeface="Times New Roman" pitchFamily="18" charset="0"/>
            </a:rPr>
            <a:t>2. ПЕРСОНАЖЛАРГА ХАРАКТЕРИСТИКА БИРЕЛӘ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6AD6C3F4-D4A4-4E49-945E-5A5C9BEE9840}" type="parTrans" cxnId="{92D01650-4C4E-4B46-9EF8-98F7CEBD6941}">
      <dgm:prSet/>
      <dgm:spPr/>
      <dgm:t>
        <a:bodyPr/>
        <a:lstStyle/>
        <a:p>
          <a:endParaRPr lang="ru-RU"/>
        </a:p>
      </dgm:t>
    </dgm:pt>
    <dgm:pt modelId="{4DA7B33F-C4FA-4658-AF25-353D9F932D50}" type="sibTrans" cxnId="{92D01650-4C4E-4B46-9EF8-98F7CEBD6941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EA2446B4-FB10-46F0-AA49-4519387DFC7E}">
      <dgm:prSet custT="1"/>
      <dgm:spPr/>
      <dgm:t>
        <a:bodyPr/>
        <a:lstStyle/>
        <a:p>
          <a:pPr rtl="0"/>
          <a:r>
            <a:rPr lang="tt-RU" sz="2400" b="1" dirty="0" smtClean="0">
              <a:latin typeface="Times New Roman" pitchFamily="18" charset="0"/>
              <a:cs typeface="Times New Roman" pitchFamily="18" charset="0"/>
            </a:rPr>
            <a:t>3. ӘСӘРНЕҢ ТЕМАСЫ, ИДЕЯСЕ, ПРОБЛЕМАСЫ АЧЫКЛАНА. 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22AC0D21-5147-428C-934B-7CDA339FBC0D}" type="parTrans" cxnId="{FC86EFD3-BF12-43BE-9BCA-4C945EBFA2A0}">
      <dgm:prSet/>
      <dgm:spPr/>
      <dgm:t>
        <a:bodyPr/>
        <a:lstStyle/>
        <a:p>
          <a:endParaRPr lang="ru-RU"/>
        </a:p>
      </dgm:t>
    </dgm:pt>
    <dgm:pt modelId="{6477F54B-0B63-4C48-87D4-07B0020C8100}" type="sibTrans" cxnId="{FC86EFD3-BF12-43BE-9BCA-4C945EBFA2A0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E2C9A734-90DD-4946-99E8-65B7C7B94F19}">
      <dgm:prSet custT="1"/>
      <dgm:spPr/>
      <dgm:t>
        <a:bodyPr/>
        <a:lstStyle/>
        <a:p>
          <a:pPr rtl="0"/>
          <a:r>
            <a:rPr lang="tt-RU" sz="2400" b="1" dirty="0" smtClean="0">
              <a:latin typeface="Times New Roman" pitchFamily="18" charset="0"/>
              <a:cs typeface="Times New Roman" pitchFamily="18" charset="0"/>
            </a:rPr>
            <a:t>4. ТЕЛ –СУРӘТЛӘҮ ЧАРАЛАРЫ АНАЛИЗЛАНА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2C816ECB-ADB3-400E-82C1-F16BE028BD67}" type="parTrans" cxnId="{AB1155C8-7700-4F81-84A3-7CD0FFEF567F}">
      <dgm:prSet/>
      <dgm:spPr/>
      <dgm:t>
        <a:bodyPr/>
        <a:lstStyle/>
        <a:p>
          <a:endParaRPr lang="ru-RU"/>
        </a:p>
      </dgm:t>
    </dgm:pt>
    <dgm:pt modelId="{8774E7FC-6D1E-4D03-A6FA-A54ED7B2B9AB}" type="sibTrans" cxnId="{AB1155C8-7700-4F81-84A3-7CD0FFEF567F}">
      <dgm:prSet/>
      <dgm:spPr/>
      <dgm:t>
        <a:bodyPr/>
        <a:lstStyle/>
        <a:p>
          <a:endParaRPr lang="ru-RU"/>
        </a:p>
      </dgm:t>
    </dgm:pt>
    <dgm:pt modelId="{9B173572-5434-42E4-94EA-05C8E3786A7E}" type="pres">
      <dgm:prSet presAssocID="{FF2FE4C0-2EB9-45BB-93F4-F1A9D7EF83C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8FE82D-DD52-42C6-AC8A-F94D29EE206B}" type="pres">
      <dgm:prSet presAssocID="{FF2FE4C0-2EB9-45BB-93F4-F1A9D7EF83C4}" presName="dummyMaxCanvas" presStyleCnt="0">
        <dgm:presLayoutVars/>
      </dgm:prSet>
      <dgm:spPr/>
    </dgm:pt>
    <dgm:pt modelId="{A7648450-78A2-4FC0-AC68-1FA091CBDFC8}" type="pres">
      <dgm:prSet presAssocID="{FF2FE4C0-2EB9-45BB-93F4-F1A9D7EF83C4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D43919-4EE8-4ACC-9261-741A310085CA}" type="pres">
      <dgm:prSet presAssocID="{FF2FE4C0-2EB9-45BB-93F4-F1A9D7EF83C4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8E6FBF-2DD2-4F6C-8530-14C2E4E49F67}" type="pres">
      <dgm:prSet presAssocID="{FF2FE4C0-2EB9-45BB-93F4-F1A9D7EF83C4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83BCAF-F6E4-4BFB-8BC6-F38401C80A14}" type="pres">
      <dgm:prSet presAssocID="{FF2FE4C0-2EB9-45BB-93F4-F1A9D7EF83C4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1AFB5C-4553-470F-9E70-6FD4EF07E979}" type="pres">
      <dgm:prSet presAssocID="{FF2FE4C0-2EB9-45BB-93F4-F1A9D7EF83C4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2ECC4C-9DE6-4BE3-A941-74BC46F7D009}" type="pres">
      <dgm:prSet presAssocID="{FF2FE4C0-2EB9-45BB-93F4-F1A9D7EF83C4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070C6F-96E8-4072-92AA-87A383ABB1CD}" type="pres">
      <dgm:prSet presAssocID="{FF2FE4C0-2EB9-45BB-93F4-F1A9D7EF83C4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A813B1-C8EB-4CFA-8A1E-57ACD4E00917}" type="pres">
      <dgm:prSet presAssocID="{FF2FE4C0-2EB9-45BB-93F4-F1A9D7EF83C4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A2CAB2-DA64-4220-838C-6E26ABE1E637}" type="pres">
      <dgm:prSet presAssocID="{FF2FE4C0-2EB9-45BB-93F4-F1A9D7EF83C4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A4C2FF-6CC3-48DE-947D-103A52017383}" type="pres">
      <dgm:prSet presAssocID="{FF2FE4C0-2EB9-45BB-93F4-F1A9D7EF83C4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AAD006-B62E-47A2-9504-D2818AB00091}" type="pres">
      <dgm:prSet presAssocID="{FF2FE4C0-2EB9-45BB-93F4-F1A9D7EF83C4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DA4DFD-3B84-45B6-BAB0-E0AA380F3FE2}" type="presOf" srcId="{4622ED9E-4995-4D41-A188-99E234DCE0C4}" destId="{43D43919-4EE8-4ACC-9261-741A310085CA}" srcOrd="0" destOrd="0" presId="urn:microsoft.com/office/officeart/2005/8/layout/vProcess5"/>
    <dgm:cxn modelId="{D84358A6-B2C2-4E51-A9C7-E955D20810F1}" srcId="{FF2FE4C0-2EB9-45BB-93F4-F1A9D7EF83C4}" destId="{5BC9527C-49B0-43C1-BC3B-FD26D0C75251}" srcOrd="0" destOrd="0" parTransId="{00A3F8DC-D57B-4153-BC25-D578BBE5553E}" sibTransId="{7559A49A-ED2C-4E23-8E8A-5BA7DBBE05DB}"/>
    <dgm:cxn modelId="{BE6676EB-D634-4B13-B01D-421BE6FCCF49}" type="presOf" srcId="{FF2FE4C0-2EB9-45BB-93F4-F1A9D7EF83C4}" destId="{9B173572-5434-42E4-94EA-05C8E3786A7E}" srcOrd="0" destOrd="0" presId="urn:microsoft.com/office/officeart/2005/8/layout/vProcess5"/>
    <dgm:cxn modelId="{8027FB59-FFE0-4128-9D17-263CBE6B2E52}" type="presOf" srcId="{4DA7B33F-C4FA-4658-AF25-353D9F932D50}" destId="{F72ECC4C-9DE6-4BE3-A941-74BC46F7D009}" srcOrd="0" destOrd="0" presId="urn:microsoft.com/office/officeart/2005/8/layout/vProcess5"/>
    <dgm:cxn modelId="{1B6D443D-1B55-4515-A4B2-5111730A8695}" type="presOf" srcId="{E2C9A734-90DD-4946-99E8-65B7C7B94F19}" destId="{C1AAD006-B62E-47A2-9504-D2818AB00091}" srcOrd="1" destOrd="0" presId="urn:microsoft.com/office/officeart/2005/8/layout/vProcess5"/>
    <dgm:cxn modelId="{0234A68D-2310-4B9E-AEF3-65C2DC2A7BD3}" type="presOf" srcId="{5BC9527C-49B0-43C1-BC3B-FD26D0C75251}" destId="{A7648450-78A2-4FC0-AC68-1FA091CBDFC8}" srcOrd="0" destOrd="0" presId="urn:microsoft.com/office/officeart/2005/8/layout/vProcess5"/>
    <dgm:cxn modelId="{4D8A6A03-5C6C-44A4-A5F0-56CE543D3E2B}" type="presOf" srcId="{7559A49A-ED2C-4E23-8E8A-5BA7DBBE05DB}" destId="{D71AFB5C-4553-470F-9E70-6FD4EF07E979}" srcOrd="0" destOrd="0" presId="urn:microsoft.com/office/officeart/2005/8/layout/vProcess5"/>
    <dgm:cxn modelId="{92D01650-4C4E-4B46-9EF8-98F7CEBD6941}" srcId="{FF2FE4C0-2EB9-45BB-93F4-F1A9D7EF83C4}" destId="{4622ED9E-4995-4D41-A188-99E234DCE0C4}" srcOrd="1" destOrd="0" parTransId="{6AD6C3F4-D4A4-4E49-945E-5A5C9BEE9840}" sibTransId="{4DA7B33F-C4FA-4658-AF25-353D9F932D50}"/>
    <dgm:cxn modelId="{FC86EFD3-BF12-43BE-9BCA-4C945EBFA2A0}" srcId="{FF2FE4C0-2EB9-45BB-93F4-F1A9D7EF83C4}" destId="{EA2446B4-FB10-46F0-AA49-4519387DFC7E}" srcOrd="2" destOrd="0" parTransId="{22AC0D21-5147-428C-934B-7CDA339FBC0D}" sibTransId="{6477F54B-0B63-4C48-87D4-07B0020C8100}"/>
    <dgm:cxn modelId="{6BFB9417-0A75-4CCF-ACDD-FF886A9A8F11}" type="presOf" srcId="{4622ED9E-4995-4D41-A188-99E234DCE0C4}" destId="{D3A2CAB2-DA64-4220-838C-6E26ABE1E637}" srcOrd="1" destOrd="0" presId="urn:microsoft.com/office/officeart/2005/8/layout/vProcess5"/>
    <dgm:cxn modelId="{8E254ED1-4221-41B9-BED8-68F55DB138DD}" type="presOf" srcId="{6477F54B-0B63-4C48-87D4-07B0020C8100}" destId="{8A070C6F-96E8-4072-92AA-87A383ABB1CD}" srcOrd="0" destOrd="0" presId="urn:microsoft.com/office/officeart/2005/8/layout/vProcess5"/>
    <dgm:cxn modelId="{AB1155C8-7700-4F81-84A3-7CD0FFEF567F}" srcId="{FF2FE4C0-2EB9-45BB-93F4-F1A9D7EF83C4}" destId="{E2C9A734-90DD-4946-99E8-65B7C7B94F19}" srcOrd="3" destOrd="0" parTransId="{2C816ECB-ADB3-400E-82C1-F16BE028BD67}" sibTransId="{8774E7FC-6D1E-4D03-A6FA-A54ED7B2B9AB}"/>
    <dgm:cxn modelId="{1B9B39DB-E83E-4986-8801-B03CFBF16520}" type="presOf" srcId="{E2C9A734-90DD-4946-99E8-65B7C7B94F19}" destId="{1583BCAF-F6E4-4BFB-8BC6-F38401C80A14}" srcOrd="0" destOrd="0" presId="urn:microsoft.com/office/officeart/2005/8/layout/vProcess5"/>
    <dgm:cxn modelId="{02C82D0C-E156-4E18-8887-36816001AA3A}" type="presOf" srcId="{EA2446B4-FB10-46F0-AA49-4519387DFC7E}" destId="{EE8E6FBF-2DD2-4F6C-8530-14C2E4E49F67}" srcOrd="0" destOrd="0" presId="urn:microsoft.com/office/officeart/2005/8/layout/vProcess5"/>
    <dgm:cxn modelId="{709F398D-253C-4409-B230-6942BE53E3D7}" type="presOf" srcId="{EA2446B4-FB10-46F0-AA49-4519387DFC7E}" destId="{5FA4C2FF-6CC3-48DE-947D-103A52017383}" srcOrd="1" destOrd="0" presId="urn:microsoft.com/office/officeart/2005/8/layout/vProcess5"/>
    <dgm:cxn modelId="{64752B56-8066-488B-B257-93F9EAB3FE44}" type="presOf" srcId="{5BC9527C-49B0-43C1-BC3B-FD26D0C75251}" destId="{99A813B1-C8EB-4CFA-8A1E-57ACD4E00917}" srcOrd="1" destOrd="0" presId="urn:microsoft.com/office/officeart/2005/8/layout/vProcess5"/>
    <dgm:cxn modelId="{5DCE5372-D200-44C9-AB5C-45F45CBB790D}" type="presParOf" srcId="{9B173572-5434-42E4-94EA-05C8E3786A7E}" destId="{968FE82D-DD52-42C6-AC8A-F94D29EE206B}" srcOrd="0" destOrd="0" presId="urn:microsoft.com/office/officeart/2005/8/layout/vProcess5"/>
    <dgm:cxn modelId="{A49A4A1A-1515-49BE-91EF-FCE606372C17}" type="presParOf" srcId="{9B173572-5434-42E4-94EA-05C8E3786A7E}" destId="{A7648450-78A2-4FC0-AC68-1FA091CBDFC8}" srcOrd="1" destOrd="0" presId="urn:microsoft.com/office/officeart/2005/8/layout/vProcess5"/>
    <dgm:cxn modelId="{6EE8B68F-9797-4422-A59C-7ADC9B316BE1}" type="presParOf" srcId="{9B173572-5434-42E4-94EA-05C8E3786A7E}" destId="{43D43919-4EE8-4ACC-9261-741A310085CA}" srcOrd="2" destOrd="0" presId="urn:microsoft.com/office/officeart/2005/8/layout/vProcess5"/>
    <dgm:cxn modelId="{6AE69BE1-5EBF-4AAD-AFF4-E9E5F165A02E}" type="presParOf" srcId="{9B173572-5434-42E4-94EA-05C8E3786A7E}" destId="{EE8E6FBF-2DD2-4F6C-8530-14C2E4E49F67}" srcOrd="3" destOrd="0" presId="urn:microsoft.com/office/officeart/2005/8/layout/vProcess5"/>
    <dgm:cxn modelId="{E39394AC-3E62-4865-9D3E-C3535E68B70C}" type="presParOf" srcId="{9B173572-5434-42E4-94EA-05C8E3786A7E}" destId="{1583BCAF-F6E4-4BFB-8BC6-F38401C80A14}" srcOrd="4" destOrd="0" presId="urn:microsoft.com/office/officeart/2005/8/layout/vProcess5"/>
    <dgm:cxn modelId="{FDE76C36-2EFB-47FB-ADE4-75EAEE85C56D}" type="presParOf" srcId="{9B173572-5434-42E4-94EA-05C8E3786A7E}" destId="{D71AFB5C-4553-470F-9E70-6FD4EF07E979}" srcOrd="5" destOrd="0" presId="urn:microsoft.com/office/officeart/2005/8/layout/vProcess5"/>
    <dgm:cxn modelId="{68FF6B11-B69E-40C6-993F-FF673383AB7B}" type="presParOf" srcId="{9B173572-5434-42E4-94EA-05C8E3786A7E}" destId="{F72ECC4C-9DE6-4BE3-A941-74BC46F7D009}" srcOrd="6" destOrd="0" presId="urn:microsoft.com/office/officeart/2005/8/layout/vProcess5"/>
    <dgm:cxn modelId="{B025B06B-07B0-4826-A2BC-F545C3858494}" type="presParOf" srcId="{9B173572-5434-42E4-94EA-05C8E3786A7E}" destId="{8A070C6F-96E8-4072-92AA-87A383ABB1CD}" srcOrd="7" destOrd="0" presId="urn:microsoft.com/office/officeart/2005/8/layout/vProcess5"/>
    <dgm:cxn modelId="{10184DA9-EBA2-4208-921A-192D997FFA9E}" type="presParOf" srcId="{9B173572-5434-42E4-94EA-05C8E3786A7E}" destId="{99A813B1-C8EB-4CFA-8A1E-57ACD4E00917}" srcOrd="8" destOrd="0" presId="urn:microsoft.com/office/officeart/2005/8/layout/vProcess5"/>
    <dgm:cxn modelId="{E08EDB01-04A5-4011-A586-CF0724112B4E}" type="presParOf" srcId="{9B173572-5434-42E4-94EA-05C8E3786A7E}" destId="{D3A2CAB2-DA64-4220-838C-6E26ABE1E637}" srcOrd="9" destOrd="0" presId="urn:microsoft.com/office/officeart/2005/8/layout/vProcess5"/>
    <dgm:cxn modelId="{A306470D-E657-4131-831F-208574B49121}" type="presParOf" srcId="{9B173572-5434-42E4-94EA-05C8E3786A7E}" destId="{5FA4C2FF-6CC3-48DE-947D-103A52017383}" srcOrd="10" destOrd="0" presId="urn:microsoft.com/office/officeart/2005/8/layout/vProcess5"/>
    <dgm:cxn modelId="{FA6829AF-E29C-4429-86FE-3BDEA2A970EC}" type="presParOf" srcId="{9B173572-5434-42E4-94EA-05C8E3786A7E}" destId="{C1AAD006-B62E-47A2-9504-D2818AB00091}" srcOrd="11" destOrd="0" presId="urn:microsoft.com/office/officeart/2005/8/layout/vProcess5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3FB1B4D-077D-4678-9ABC-3F3BB313328E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BF009C-C984-40F6-B5EC-AC1E015DC299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tt-RU" b="1" dirty="0" smtClean="0">
              <a:latin typeface="Times New Roman" pitchFamily="18" charset="0"/>
              <a:cs typeface="Times New Roman" pitchFamily="18" charset="0"/>
            </a:rPr>
            <a:t>Башлангыч сыйныф рус төркемнәрендә укыту алымнары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C7E671CE-CB11-4196-B8E4-6C8E6C085D39}" type="parTrans" cxnId="{C8A450B3-1846-49B9-A7DA-707C421CE604}">
      <dgm:prSet/>
      <dgm:spPr/>
      <dgm:t>
        <a:bodyPr/>
        <a:lstStyle/>
        <a:p>
          <a:endParaRPr lang="ru-RU"/>
        </a:p>
      </dgm:t>
    </dgm:pt>
    <dgm:pt modelId="{28F2468F-7932-4DC8-813F-61A13629CFC3}" type="sibTrans" cxnId="{C8A450B3-1846-49B9-A7DA-707C421CE604}">
      <dgm:prSet/>
      <dgm:spPr/>
      <dgm:t>
        <a:bodyPr/>
        <a:lstStyle/>
        <a:p>
          <a:endParaRPr lang="ru-RU"/>
        </a:p>
      </dgm:t>
    </dgm:pt>
    <dgm:pt modelId="{7A642C67-F899-46F7-A967-23A75DCF8382}" type="pres">
      <dgm:prSet presAssocID="{33FB1B4D-077D-4678-9ABC-3F3BB313328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0F6F64-76D7-46CA-B5CE-87F5CA3B0C46}" type="pres">
      <dgm:prSet presAssocID="{19BF009C-C984-40F6-B5EC-AC1E015DC29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36F282-FC0C-4947-A131-6E04F35A0C9C}" type="presOf" srcId="{19BF009C-C984-40F6-B5EC-AC1E015DC299}" destId="{B50F6F64-76D7-46CA-B5CE-87F5CA3B0C46}" srcOrd="0" destOrd="0" presId="urn:microsoft.com/office/officeart/2005/8/layout/vList2"/>
    <dgm:cxn modelId="{1E3B6E41-E8F9-42FC-86CB-50DED3B6000A}" type="presOf" srcId="{33FB1B4D-077D-4678-9ABC-3F3BB313328E}" destId="{7A642C67-F899-46F7-A967-23A75DCF8382}" srcOrd="0" destOrd="0" presId="urn:microsoft.com/office/officeart/2005/8/layout/vList2"/>
    <dgm:cxn modelId="{C8A450B3-1846-49B9-A7DA-707C421CE604}" srcId="{33FB1B4D-077D-4678-9ABC-3F3BB313328E}" destId="{19BF009C-C984-40F6-B5EC-AC1E015DC299}" srcOrd="0" destOrd="0" parTransId="{C7E671CE-CB11-4196-B8E4-6C8E6C085D39}" sibTransId="{28F2468F-7932-4DC8-813F-61A13629CFC3}"/>
    <dgm:cxn modelId="{B1A302F0-85C6-472F-8575-8B8A6DE6FCCD}" type="presParOf" srcId="{7A642C67-F899-46F7-A967-23A75DCF8382}" destId="{B50F6F64-76D7-46CA-B5CE-87F5CA3B0C46}" srcOrd="0" destOrd="0" presId="urn:microsoft.com/office/officeart/2005/8/layout/vList2"/>
  </dgm:cxnLst>
  <dgm:bg/>
  <dgm:whole/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0126C47-BE06-40A2-841D-301A70D4078A}" type="doc">
      <dgm:prSet loTypeId="urn:microsoft.com/office/officeart/2005/8/layout/venn1" loCatId="relationship" qsTypeId="urn:microsoft.com/office/officeart/2005/8/quickstyle/3d3" qsCatId="3D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348ABAB5-6ABA-4F20-B02D-487C7639485C}">
      <dgm:prSet custT="1"/>
      <dgm:spPr/>
      <dgm:t>
        <a:bodyPr/>
        <a:lstStyle/>
        <a:p>
          <a:pPr rtl="0"/>
          <a:endParaRPr lang="tt-RU" sz="2400" b="1" dirty="0" smtClean="0">
            <a:latin typeface="Times New Roman" pitchFamily="18" charset="0"/>
            <a:cs typeface="Times New Roman" pitchFamily="18" charset="0"/>
          </a:endParaRPr>
        </a:p>
        <a:p>
          <a:pPr rtl="0"/>
          <a:r>
            <a:rPr lang="tt-RU" sz="2400" b="1" dirty="0" smtClean="0">
              <a:latin typeface="Times New Roman" pitchFamily="18" charset="0"/>
              <a:cs typeface="Times New Roman" pitchFamily="18" charset="0"/>
            </a:rPr>
            <a:t>ТЕРӘК СҮЗЛӘР ЯРДӘМЕНДӘ ӘСӘРНЕҢ СЮЖЕТЫН ЯИСӘ АЕРЫМ ЭПИЗОДЫНЫ СӨЙЛӘП БИРҮ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F722745A-A8F8-42CB-9DD9-BA6EDEE5CC79}" type="parTrans" cxnId="{5F2D8565-A082-409A-96D8-AE4A78203339}">
      <dgm:prSet/>
      <dgm:spPr/>
      <dgm:t>
        <a:bodyPr/>
        <a:lstStyle/>
        <a:p>
          <a:endParaRPr lang="ru-RU"/>
        </a:p>
      </dgm:t>
    </dgm:pt>
    <dgm:pt modelId="{DB149F32-66B1-47E5-AA1A-2B578988100C}" type="sibTrans" cxnId="{5F2D8565-A082-409A-96D8-AE4A78203339}">
      <dgm:prSet/>
      <dgm:spPr/>
      <dgm:t>
        <a:bodyPr/>
        <a:lstStyle/>
        <a:p>
          <a:endParaRPr lang="ru-RU"/>
        </a:p>
      </dgm:t>
    </dgm:pt>
    <dgm:pt modelId="{6303043F-F8D8-4B83-A30C-55D5F4CADBEA}">
      <dgm:prSet custT="1"/>
      <dgm:spPr/>
      <dgm:t>
        <a:bodyPr/>
        <a:lstStyle/>
        <a:p>
          <a:pPr rtl="0"/>
          <a:r>
            <a:rPr lang="tt-RU" sz="2400" b="1" dirty="0" smtClean="0">
              <a:latin typeface="Times New Roman" pitchFamily="18" charset="0"/>
              <a:cs typeface="Times New Roman" pitchFamily="18" charset="0"/>
            </a:rPr>
            <a:t>ИЛЛЮСТРА-ЦИЯЛӘР КУЛЛАНЫП, ВАКЫЙГА-ЛАРНЫ ХРОНОЛО-ГИК ТӘРТИПКӘ УРНАШТЫРУ. 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872CD64A-3ACF-43BF-AD7D-E88326C3F0DA}" type="parTrans" cxnId="{0E8A90CC-A3A1-4B23-9061-561039014A3D}">
      <dgm:prSet/>
      <dgm:spPr/>
      <dgm:t>
        <a:bodyPr/>
        <a:lstStyle/>
        <a:p>
          <a:endParaRPr lang="ru-RU"/>
        </a:p>
      </dgm:t>
    </dgm:pt>
    <dgm:pt modelId="{17FA78EE-D6DD-4925-8FAB-C2A65636A89F}" type="sibTrans" cxnId="{0E8A90CC-A3A1-4B23-9061-561039014A3D}">
      <dgm:prSet/>
      <dgm:spPr/>
      <dgm:t>
        <a:bodyPr/>
        <a:lstStyle/>
        <a:p>
          <a:endParaRPr lang="ru-RU"/>
        </a:p>
      </dgm:t>
    </dgm:pt>
    <dgm:pt modelId="{2DFF41E4-157F-4DCE-99EA-5A1D40237136}">
      <dgm:prSet custT="1"/>
      <dgm:spPr/>
      <dgm:t>
        <a:bodyPr/>
        <a:lstStyle/>
        <a:p>
          <a:pPr rtl="0"/>
          <a:r>
            <a:rPr lang="tt-RU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tt-RU" sz="2400" b="1" dirty="0" smtClean="0">
              <a:latin typeface="Times New Roman" pitchFamily="18" charset="0"/>
              <a:cs typeface="Times New Roman" pitchFamily="18" charset="0"/>
            </a:rPr>
            <a:t>СИНГАПУР МЕТОДИКА-СЫ БЕЛӘН ЭШ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7D6763B9-5B25-4F4D-B462-70146ED1B72D}" type="parTrans" cxnId="{4262E709-41FB-412A-A910-388CB7E8399B}">
      <dgm:prSet/>
      <dgm:spPr/>
      <dgm:t>
        <a:bodyPr/>
        <a:lstStyle/>
        <a:p>
          <a:endParaRPr lang="ru-RU"/>
        </a:p>
      </dgm:t>
    </dgm:pt>
    <dgm:pt modelId="{3DB0E3C0-DBE7-4FE2-B432-DD908702DAA2}" type="sibTrans" cxnId="{4262E709-41FB-412A-A910-388CB7E8399B}">
      <dgm:prSet/>
      <dgm:spPr/>
      <dgm:t>
        <a:bodyPr/>
        <a:lstStyle/>
        <a:p>
          <a:endParaRPr lang="ru-RU"/>
        </a:p>
      </dgm:t>
    </dgm:pt>
    <dgm:pt modelId="{E12ED9FC-26B3-4E69-8827-F44D3D2A52B1}" type="pres">
      <dgm:prSet presAssocID="{70126C47-BE06-40A2-841D-301A70D4078A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57CAE8-2F10-4E46-9005-5C49B698C875}" type="pres">
      <dgm:prSet presAssocID="{348ABAB5-6ABA-4F20-B02D-487C7639485C}" presName="circ1" presStyleLbl="vennNode1" presStyleIdx="0" presStyleCnt="3" custScaleX="139270" custLinFactNeighborX="-15695" custLinFactNeighborY="-6219"/>
      <dgm:spPr/>
      <dgm:t>
        <a:bodyPr/>
        <a:lstStyle/>
        <a:p>
          <a:endParaRPr lang="ru-RU"/>
        </a:p>
      </dgm:t>
    </dgm:pt>
    <dgm:pt modelId="{2BE86A9E-B5B7-4A39-BF5F-F3172FFD9BE8}" type="pres">
      <dgm:prSet presAssocID="{348ABAB5-6ABA-4F20-B02D-487C7639485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C88AAC-2285-41D7-B88B-5C385AE7D228}" type="pres">
      <dgm:prSet presAssocID="{6303043F-F8D8-4B83-A30C-55D5F4CADBEA}" presName="circ2" presStyleLbl="vennNode1" presStyleIdx="1" presStyleCnt="3" custScaleX="128282" custScaleY="117689" custLinFactNeighborX="45027" custLinFactNeighborY="-948"/>
      <dgm:spPr/>
      <dgm:t>
        <a:bodyPr/>
        <a:lstStyle/>
        <a:p>
          <a:endParaRPr lang="ru-RU"/>
        </a:p>
      </dgm:t>
    </dgm:pt>
    <dgm:pt modelId="{19EBAB02-87BC-4FAC-8F2C-EB4E4B24E9F5}" type="pres">
      <dgm:prSet presAssocID="{6303043F-F8D8-4B83-A30C-55D5F4CADBE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E69E44-0E38-412A-B476-FBD5E798C5EF}" type="pres">
      <dgm:prSet presAssocID="{2DFF41E4-157F-4DCE-99EA-5A1D40237136}" presName="circ3" presStyleLbl="vennNode1" presStyleIdx="2" presStyleCnt="3" custScaleX="115263" custScaleY="86032" custLinFactNeighborX="-42855" custLinFactNeighborY="16530"/>
      <dgm:spPr/>
      <dgm:t>
        <a:bodyPr/>
        <a:lstStyle/>
        <a:p>
          <a:endParaRPr lang="ru-RU"/>
        </a:p>
      </dgm:t>
    </dgm:pt>
    <dgm:pt modelId="{E515EEA7-881A-45D2-BA90-970AC9BED841}" type="pres">
      <dgm:prSet presAssocID="{2DFF41E4-157F-4DCE-99EA-5A1D4023713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8A90CC-A3A1-4B23-9061-561039014A3D}" srcId="{70126C47-BE06-40A2-841D-301A70D4078A}" destId="{6303043F-F8D8-4B83-A30C-55D5F4CADBEA}" srcOrd="1" destOrd="0" parTransId="{872CD64A-3ACF-43BF-AD7D-E88326C3F0DA}" sibTransId="{17FA78EE-D6DD-4925-8FAB-C2A65636A89F}"/>
    <dgm:cxn modelId="{5B36EDEE-0EB3-4A8D-870A-E41C0A7A200F}" type="presOf" srcId="{348ABAB5-6ABA-4F20-B02D-487C7639485C}" destId="{2BE86A9E-B5B7-4A39-BF5F-F3172FFD9BE8}" srcOrd="1" destOrd="0" presId="urn:microsoft.com/office/officeart/2005/8/layout/venn1"/>
    <dgm:cxn modelId="{3FE64FD0-2CC6-410A-949A-C42B62CFA7A7}" type="presOf" srcId="{2DFF41E4-157F-4DCE-99EA-5A1D40237136}" destId="{E515EEA7-881A-45D2-BA90-970AC9BED841}" srcOrd="1" destOrd="0" presId="urn:microsoft.com/office/officeart/2005/8/layout/venn1"/>
    <dgm:cxn modelId="{4262E709-41FB-412A-A910-388CB7E8399B}" srcId="{70126C47-BE06-40A2-841D-301A70D4078A}" destId="{2DFF41E4-157F-4DCE-99EA-5A1D40237136}" srcOrd="2" destOrd="0" parTransId="{7D6763B9-5B25-4F4D-B462-70146ED1B72D}" sibTransId="{3DB0E3C0-DBE7-4FE2-B432-DD908702DAA2}"/>
    <dgm:cxn modelId="{41D02097-74F2-40E7-9BBD-40F87DE50175}" type="presOf" srcId="{70126C47-BE06-40A2-841D-301A70D4078A}" destId="{E12ED9FC-26B3-4E69-8827-F44D3D2A52B1}" srcOrd="0" destOrd="0" presId="urn:microsoft.com/office/officeart/2005/8/layout/venn1"/>
    <dgm:cxn modelId="{2E6AD508-4EE8-4A1F-B771-ECF4E8316300}" type="presOf" srcId="{2DFF41E4-157F-4DCE-99EA-5A1D40237136}" destId="{D7E69E44-0E38-412A-B476-FBD5E798C5EF}" srcOrd="0" destOrd="0" presId="urn:microsoft.com/office/officeart/2005/8/layout/venn1"/>
    <dgm:cxn modelId="{4A60C9CF-46E4-464D-AB6A-735587A0BB56}" type="presOf" srcId="{6303043F-F8D8-4B83-A30C-55D5F4CADBEA}" destId="{19EBAB02-87BC-4FAC-8F2C-EB4E4B24E9F5}" srcOrd="1" destOrd="0" presId="urn:microsoft.com/office/officeart/2005/8/layout/venn1"/>
    <dgm:cxn modelId="{830EEC9B-3BCA-443E-8161-DED72FF65F81}" type="presOf" srcId="{6303043F-F8D8-4B83-A30C-55D5F4CADBEA}" destId="{B4C88AAC-2285-41D7-B88B-5C385AE7D228}" srcOrd="0" destOrd="0" presId="urn:microsoft.com/office/officeart/2005/8/layout/venn1"/>
    <dgm:cxn modelId="{1AA574B0-9607-4F61-936C-C35EB52F9697}" type="presOf" srcId="{348ABAB5-6ABA-4F20-B02D-487C7639485C}" destId="{0557CAE8-2F10-4E46-9005-5C49B698C875}" srcOrd="0" destOrd="0" presId="urn:microsoft.com/office/officeart/2005/8/layout/venn1"/>
    <dgm:cxn modelId="{5F2D8565-A082-409A-96D8-AE4A78203339}" srcId="{70126C47-BE06-40A2-841D-301A70D4078A}" destId="{348ABAB5-6ABA-4F20-B02D-487C7639485C}" srcOrd="0" destOrd="0" parTransId="{F722745A-A8F8-42CB-9DD9-BA6EDEE5CC79}" sibTransId="{DB149F32-66B1-47E5-AA1A-2B578988100C}"/>
    <dgm:cxn modelId="{C5DD32E3-C3B0-48A7-9CEC-314346F1063F}" type="presParOf" srcId="{E12ED9FC-26B3-4E69-8827-F44D3D2A52B1}" destId="{0557CAE8-2F10-4E46-9005-5C49B698C875}" srcOrd="0" destOrd="0" presId="urn:microsoft.com/office/officeart/2005/8/layout/venn1"/>
    <dgm:cxn modelId="{43052586-F220-46BD-8170-EF7725B89D6B}" type="presParOf" srcId="{E12ED9FC-26B3-4E69-8827-F44D3D2A52B1}" destId="{2BE86A9E-B5B7-4A39-BF5F-F3172FFD9BE8}" srcOrd="1" destOrd="0" presId="urn:microsoft.com/office/officeart/2005/8/layout/venn1"/>
    <dgm:cxn modelId="{9D233C4E-2D11-4C61-AC97-10A40B105AE0}" type="presParOf" srcId="{E12ED9FC-26B3-4E69-8827-F44D3D2A52B1}" destId="{B4C88AAC-2285-41D7-B88B-5C385AE7D228}" srcOrd="2" destOrd="0" presId="urn:microsoft.com/office/officeart/2005/8/layout/venn1"/>
    <dgm:cxn modelId="{069DCB17-FFC7-42AD-8820-D787B07D0A76}" type="presParOf" srcId="{E12ED9FC-26B3-4E69-8827-F44D3D2A52B1}" destId="{19EBAB02-87BC-4FAC-8F2C-EB4E4B24E9F5}" srcOrd="3" destOrd="0" presId="urn:microsoft.com/office/officeart/2005/8/layout/venn1"/>
    <dgm:cxn modelId="{81196343-044D-48D9-8892-BCF208E6AFEA}" type="presParOf" srcId="{E12ED9FC-26B3-4E69-8827-F44D3D2A52B1}" destId="{D7E69E44-0E38-412A-B476-FBD5E798C5EF}" srcOrd="4" destOrd="0" presId="urn:microsoft.com/office/officeart/2005/8/layout/venn1"/>
    <dgm:cxn modelId="{A7D6E2B5-2AC5-487E-90BF-480AA3AF80F7}" type="presParOf" srcId="{E12ED9FC-26B3-4E69-8827-F44D3D2A52B1}" destId="{E515EEA7-881A-45D2-BA90-970AC9BED841}" srcOrd="5" destOrd="0" presId="urn:microsoft.com/office/officeart/2005/8/layout/venn1"/>
  </dgm:cxnLst>
  <dgm:bg/>
  <dgm:whole/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262443A-D263-4FCE-885C-C5A17F2C91F6}" type="doc">
      <dgm:prSet loTypeId="urn:microsoft.com/office/officeart/2005/8/layout/process5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1B3A28-6FF8-4A89-88D5-D2D4D7323ACC}">
      <dgm:prSet phldrT="[Текст]"/>
      <dgm:spPr/>
      <dgm:t>
        <a:bodyPr/>
        <a:lstStyle/>
        <a:p>
          <a:r>
            <a:rPr lang="tt-RU" b="1" dirty="0" smtClean="0">
              <a:latin typeface="Times New Roman" pitchFamily="18" charset="0"/>
              <a:cs typeface="Times New Roman" pitchFamily="18" charset="0"/>
            </a:rPr>
            <a:t>Халык авыз иҗаты турында мәгълүмат бирү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345C1AA0-7E2C-47C5-A630-74DA55136436}" type="parTrans" cxnId="{C175ABC7-418A-42D3-9134-667576A01661}">
      <dgm:prSet/>
      <dgm:spPr/>
      <dgm:t>
        <a:bodyPr/>
        <a:lstStyle/>
        <a:p>
          <a:endParaRPr lang="ru-RU"/>
        </a:p>
      </dgm:t>
    </dgm:pt>
    <dgm:pt modelId="{8FCE5803-92FA-4A47-9507-80161FB38402}" type="sibTrans" cxnId="{C175ABC7-418A-42D3-9134-667576A01661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25035437-3E83-4BF4-89D4-21BDDB88B802}">
      <dgm:prSet phldrT="[Текст]"/>
      <dgm:spPr/>
      <dgm:t>
        <a:bodyPr/>
        <a:lstStyle/>
        <a:p>
          <a:r>
            <a:rPr lang="tt-RU" b="1" dirty="0" smtClean="0">
              <a:latin typeface="Times New Roman" pitchFamily="18" charset="0"/>
              <a:cs typeface="Times New Roman" pitchFamily="18" charset="0"/>
            </a:rPr>
            <a:t>Аудирование (әкиятне тыңлау)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36C5C65-B8EB-4A01-A5F3-DFD5217D7B2D}" type="parTrans" cxnId="{94890FF5-9E8B-4EBC-A09D-63D478235556}">
      <dgm:prSet/>
      <dgm:spPr/>
      <dgm:t>
        <a:bodyPr/>
        <a:lstStyle/>
        <a:p>
          <a:endParaRPr lang="ru-RU"/>
        </a:p>
      </dgm:t>
    </dgm:pt>
    <dgm:pt modelId="{224E520F-8BFC-40F9-B23D-74EE5CFE474F}" type="sibTrans" cxnId="{94890FF5-9E8B-4EBC-A09D-63D478235556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BF31BB95-6A0A-4CCF-8D36-44CE23CBA1F7}">
      <dgm:prSet phldrT="[Текст]"/>
      <dgm:spPr/>
      <dgm:t>
        <a:bodyPr/>
        <a:lstStyle/>
        <a:p>
          <a:r>
            <a:rPr lang="tt-RU" b="1" dirty="0" smtClean="0">
              <a:latin typeface="Times New Roman" pitchFamily="18" charset="0"/>
              <a:cs typeface="Times New Roman" pitchFamily="18" charset="0"/>
            </a:rPr>
            <a:t>Сингапур методикасы буенча эш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383446F3-78BA-4AF7-8695-C8D729FCEBD1}" type="parTrans" cxnId="{ABB15695-6953-4023-8D2A-B6B0F47931CD}">
      <dgm:prSet/>
      <dgm:spPr/>
      <dgm:t>
        <a:bodyPr/>
        <a:lstStyle/>
        <a:p>
          <a:endParaRPr lang="ru-RU"/>
        </a:p>
      </dgm:t>
    </dgm:pt>
    <dgm:pt modelId="{EF7888F0-1D3D-4408-86E3-C52CCC3B17BD}" type="sibTrans" cxnId="{ABB15695-6953-4023-8D2A-B6B0F47931CD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95AE3B2A-0339-4D8D-A9B3-D410C1A162D1}">
      <dgm:prSet/>
      <dgm:spPr/>
      <dgm:t>
        <a:bodyPr/>
        <a:lstStyle/>
        <a:p>
          <a:r>
            <a:rPr lang="tt-RU" b="1" dirty="0" smtClean="0">
              <a:latin typeface="Times New Roman" pitchFamily="18" charset="0"/>
              <a:cs typeface="Times New Roman" pitchFamily="18" charset="0"/>
            </a:rPr>
            <a:t>ТИК-ТЭК-ТОУ уены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09F3D56-CFA2-4347-8705-D62B071F4C63}" type="parTrans" cxnId="{D2FDB38E-F6C5-4444-8880-6EEFD01EA209}">
      <dgm:prSet/>
      <dgm:spPr/>
      <dgm:t>
        <a:bodyPr/>
        <a:lstStyle/>
        <a:p>
          <a:endParaRPr lang="ru-RU"/>
        </a:p>
      </dgm:t>
    </dgm:pt>
    <dgm:pt modelId="{2C2CB33C-0E02-4997-86A5-D751AE819780}" type="sibTrans" cxnId="{D2FDB38E-F6C5-4444-8880-6EEFD01EA209}">
      <dgm:prSet/>
      <dgm:spPr/>
      <dgm:t>
        <a:bodyPr/>
        <a:lstStyle/>
        <a:p>
          <a:endParaRPr lang="ru-RU"/>
        </a:p>
      </dgm:t>
    </dgm:pt>
    <dgm:pt modelId="{54BA90E8-052D-4807-AC20-47F42EA3FFF5}" type="pres">
      <dgm:prSet presAssocID="{5262443A-D263-4FCE-885C-C5A17F2C91F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75D261-EC52-4422-8AEA-5CB51F3F3358}" type="pres">
      <dgm:prSet presAssocID="{7A1B3A28-6FF8-4A89-88D5-D2D4D7323ACC}" presName="node" presStyleLbl="node1" presStyleIdx="0" presStyleCnt="4" custScaleX="1124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17A82A-DBEB-4EF0-82AD-1E41B4F27902}" type="pres">
      <dgm:prSet presAssocID="{8FCE5803-92FA-4A47-9507-80161FB38402}" presName="sibTrans" presStyleLbl="sibTrans2D1" presStyleIdx="0" presStyleCnt="3"/>
      <dgm:spPr/>
      <dgm:t>
        <a:bodyPr/>
        <a:lstStyle/>
        <a:p>
          <a:endParaRPr lang="ru-RU"/>
        </a:p>
      </dgm:t>
    </dgm:pt>
    <dgm:pt modelId="{F05F22F4-D857-48E6-BC7F-648CCCE5AEB6}" type="pres">
      <dgm:prSet presAssocID="{8FCE5803-92FA-4A47-9507-80161FB38402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DDC9B64F-7FD9-4EDF-88C0-376448589404}" type="pres">
      <dgm:prSet presAssocID="{25035437-3E83-4BF4-89D4-21BDDB88B802}" presName="node" presStyleLbl="node1" presStyleIdx="1" presStyleCnt="4" custScaleX="1072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257305-902E-4BFA-B6E6-0845F0EBFFB2}" type="pres">
      <dgm:prSet presAssocID="{224E520F-8BFC-40F9-B23D-74EE5CFE474F}" presName="sibTrans" presStyleLbl="sibTrans2D1" presStyleIdx="1" presStyleCnt="3"/>
      <dgm:spPr/>
      <dgm:t>
        <a:bodyPr/>
        <a:lstStyle/>
        <a:p>
          <a:endParaRPr lang="ru-RU"/>
        </a:p>
      </dgm:t>
    </dgm:pt>
    <dgm:pt modelId="{89E60B57-0669-4578-A7D1-83D8EF6EEA16}" type="pres">
      <dgm:prSet presAssocID="{224E520F-8BFC-40F9-B23D-74EE5CFE474F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747AB69B-7CCA-4D8E-A5DD-7B46AE4B95C5}" type="pres">
      <dgm:prSet presAssocID="{BF31BB95-6A0A-4CCF-8D36-44CE23CBA1F7}" presName="node" presStyleLbl="node1" presStyleIdx="2" presStyleCnt="4" custScaleX="1122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652C80-5A68-4F66-AFD1-5EE357C6A8FC}" type="pres">
      <dgm:prSet presAssocID="{EF7888F0-1D3D-4408-86E3-C52CCC3B17BD}" presName="sibTrans" presStyleLbl="sibTrans2D1" presStyleIdx="2" presStyleCnt="3"/>
      <dgm:spPr/>
      <dgm:t>
        <a:bodyPr/>
        <a:lstStyle/>
        <a:p>
          <a:endParaRPr lang="ru-RU"/>
        </a:p>
      </dgm:t>
    </dgm:pt>
    <dgm:pt modelId="{3BABC7CE-E029-43C0-8074-55A2298F7EB0}" type="pres">
      <dgm:prSet presAssocID="{EF7888F0-1D3D-4408-86E3-C52CCC3B17BD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5BB46BAF-B03E-4B12-A1BF-04EB396E78DA}" type="pres">
      <dgm:prSet presAssocID="{95AE3B2A-0339-4D8D-A9B3-D410C1A162D1}" presName="node" presStyleLbl="node1" presStyleIdx="3" presStyleCnt="4" custScaleX="117030" custLinFactNeighborX="5098" custLinFactNeighborY="-19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FDB38E-F6C5-4444-8880-6EEFD01EA209}" srcId="{5262443A-D263-4FCE-885C-C5A17F2C91F6}" destId="{95AE3B2A-0339-4D8D-A9B3-D410C1A162D1}" srcOrd="3" destOrd="0" parTransId="{809F3D56-CFA2-4347-8705-D62B071F4C63}" sibTransId="{2C2CB33C-0E02-4997-86A5-D751AE819780}"/>
    <dgm:cxn modelId="{B8A64223-6D1A-494F-9358-12013A66A19B}" type="presOf" srcId="{8FCE5803-92FA-4A47-9507-80161FB38402}" destId="{F05F22F4-D857-48E6-BC7F-648CCCE5AEB6}" srcOrd="1" destOrd="0" presId="urn:microsoft.com/office/officeart/2005/8/layout/process5"/>
    <dgm:cxn modelId="{0FE09C95-103E-4B35-9D9C-B008A7091215}" type="presOf" srcId="{BF31BB95-6A0A-4CCF-8D36-44CE23CBA1F7}" destId="{747AB69B-7CCA-4D8E-A5DD-7B46AE4B95C5}" srcOrd="0" destOrd="0" presId="urn:microsoft.com/office/officeart/2005/8/layout/process5"/>
    <dgm:cxn modelId="{A85040BF-BEA6-4156-8CD9-7AC2A5247BB1}" type="presOf" srcId="{7A1B3A28-6FF8-4A89-88D5-D2D4D7323ACC}" destId="{A575D261-EC52-4422-8AEA-5CB51F3F3358}" srcOrd="0" destOrd="0" presId="urn:microsoft.com/office/officeart/2005/8/layout/process5"/>
    <dgm:cxn modelId="{2139DB0F-B45B-46E8-872D-2FC3C852C3C9}" type="presOf" srcId="{EF7888F0-1D3D-4408-86E3-C52CCC3B17BD}" destId="{3BABC7CE-E029-43C0-8074-55A2298F7EB0}" srcOrd="1" destOrd="0" presId="urn:microsoft.com/office/officeart/2005/8/layout/process5"/>
    <dgm:cxn modelId="{C3F61D91-C03D-4D7A-AAA9-8935D22C93C1}" type="presOf" srcId="{224E520F-8BFC-40F9-B23D-74EE5CFE474F}" destId="{E6257305-902E-4BFA-B6E6-0845F0EBFFB2}" srcOrd="0" destOrd="0" presId="urn:microsoft.com/office/officeart/2005/8/layout/process5"/>
    <dgm:cxn modelId="{C175ABC7-418A-42D3-9134-667576A01661}" srcId="{5262443A-D263-4FCE-885C-C5A17F2C91F6}" destId="{7A1B3A28-6FF8-4A89-88D5-D2D4D7323ACC}" srcOrd="0" destOrd="0" parTransId="{345C1AA0-7E2C-47C5-A630-74DA55136436}" sibTransId="{8FCE5803-92FA-4A47-9507-80161FB38402}"/>
    <dgm:cxn modelId="{2D92125E-A722-4DEE-83C4-002AB6A23298}" type="presOf" srcId="{EF7888F0-1D3D-4408-86E3-C52CCC3B17BD}" destId="{CD652C80-5A68-4F66-AFD1-5EE357C6A8FC}" srcOrd="0" destOrd="0" presId="urn:microsoft.com/office/officeart/2005/8/layout/process5"/>
    <dgm:cxn modelId="{80103153-6A1C-4471-9607-46F9E1B54B6B}" type="presOf" srcId="{5262443A-D263-4FCE-885C-C5A17F2C91F6}" destId="{54BA90E8-052D-4807-AC20-47F42EA3FFF5}" srcOrd="0" destOrd="0" presId="urn:microsoft.com/office/officeart/2005/8/layout/process5"/>
    <dgm:cxn modelId="{AE5E53DF-488C-47C6-BACD-4C8DE84526C2}" type="presOf" srcId="{8FCE5803-92FA-4A47-9507-80161FB38402}" destId="{1F17A82A-DBEB-4EF0-82AD-1E41B4F27902}" srcOrd="0" destOrd="0" presId="urn:microsoft.com/office/officeart/2005/8/layout/process5"/>
    <dgm:cxn modelId="{0EB46371-F442-4597-AD86-0FE044B5E7C3}" type="presOf" srcId="{224E520F-8BFC-40F9-B23D-74EE5CFE474F}" destId="{89E60B57-0669-4578-A7D1-83D8EF6EEA16}" srcOrd="1" destOrd="0" presId="urn:microsoft.com/office/officeart/2005/8/layout/process5"/>
    <dgm:cxn modelId="{ABB15695-6953-4023-8D2A-B6B0F47931CD}" srcId="{5262443A-D263-4FCE-885C-C5A17F2C91F6}" destId="{BF31BB95-6A0A-4CCF-8D36-44CE23CBA1F7}" srcOrd="2" destOrd="0" parTransId="{383446F3-78BA-4AF7-8695-C8D729FCEBD1}" sibTransId="{EF7888F0-1D3D-4408-86E3-C52CCC3B17BD}"/>
    <dgm:cxn modelId="{77F666C2-CABC-41E2-B651-BA543C047650}" type="presOf" srcId="{95AE3B2A-0339-4D8D-A9B3-D410C1A162D1}" destId="{5BB46BAF-B03E-4B12-A1BF-04EB396E78DA}" srcOrd="0" destOrd="0" presId="urn:microsoft.com/office/officeart/2005/8/layout/process5"/>
    <dgm:cxn modelId="{9DE2CC0E-20C5-4FA5-843B-33C9FE110544}" type="presOf" srcId="{25035437-3E83-4BF4-89D4-21BDDB88B802}" destId="{DDC9B64F-7FD9-4EDF-88C0-376448589404}" srcOrd="0" destOrd="0" presId="urn:microsoft.com/office/officeart/2005/8/layout/process5"/>
    <dgm:cxn modelId="{94890FF5-9E8B-4EBC-A09D-63D478235556}" srcId="{5262443A-D263-4FCE-885C-C5A17F2C91F6}" destId="{25035437-3E83-4BF4-89D4-21BDDB88B802}" srcOrd="1" destOrd="0" parTransId="{036C5C65-B8EB-4A01-A5F3-DFD5217D7B2D}" sibTransId="{224E520F-8BFC-40F9-B23D-74EE5CFE474F}"/>
    <dgm:cxn modelId="{80DF75F9-F986-493C-A167-35BF8BDF8D42}" type="presParOf" srcId="{54BA90E8-052D-4807-AC20-47F42EA3FFF5}" destId="{A575D261-EC52-4422-8AEA-5CB51F3F3358}" srcOrd="0" destOrd="0" presId="urn:microsoft.com/office/officeart/2005/8/layout/process5"/>
    <dgm:cxn modelId="{03A6A4F7-1F69-4FA2-87FD-D587E71C16FD}" type="presParOf" srcId="{54BA90E8-052D-4807-AC20-47F42EA3FFF5}" destId="{1F17A82A-DBEB-4EF0-82AD-1E41B4F27902}" srcOrd="1" destOrd="0" presId="urn:microsoft.com/office/officeart/2005/8/layout/process5"/>
    <dgm:cxn modelId="{BCD4F9C1-E5BF-4E6D-A9DE-4CE01E7AF7D1}" type="presParOf" srcId="{1F17A82A-DBEB-4EF0-82AD-1E41B4F27902}" destId="{F05F22F4-D857-48E6-BC7F-648CCCE5AEB6}" srcOrd="0" destOrd="0" presId="urn:microsoft.com/office/officeart/2005/8/layout/process5"/>
    <dgm:cxn modelId="{6C12D99E-59BC-4B79-B4FB-D9BB20F8BBA0}" type="presParOf" srcId="{54BA90E8-052D-4807-AC20-47F42EA3FFF5}" destId="{DDC9B64F-7FD9-4EDF-88C0-376448589404}" srcOrd="2" destOrd="0" presId="urn:microsoft.com/office/officeart/2005/8/layout/process5"/>
    <dgm:cxn modelId="{B673ABE4-4362-4DD3-9CD9-E75B8607617A}" type="presParOf" srcId="{54BA90E8-052D-4807-AC20-47F42EA3FFF5}" destId="{E6257305-902E-4BFA-B6E6-0845F0EBFFB2}" srcOrd="3" destOrd="0" presId="urn:microsoft.com/office/officeart/2005/8/layout/process5"/>
    <dgm:cxn modelId="{6D8E5E7C-33DA-48C2-AF95-2C0E7D1550CC}" type="presParOf" srcId="{E6257305-902E-4BFA-B6E6-0845F0EBFFB2}" destId="{89E60B57-0669-4578-A7D1-83D8EF6EEA16}" srcOrd="0" destOrd="0" presId="urn:microsoft.com/office/officeart/2005/8/layout/process5"/>
    <dgm:cxn modelId="{5B530D84-9D87-48A2-BFED-A7041FC9157F}" type="presParOf" srcId="{54BA90E8-052D-4807-AC20-47F42EA3FFF5}" destId="{747AB69B-7CCA-4D8E-A5DD-7B46AE4B95C5}" srcOrd="4" destOrd="0" presId="urn:microsoft.com/office/officeart/2005/8/layout/process5"/>
    <dgm:cxn modelId="{F1A66655-B686-4ADD-9AAE-30A3B2352399}" type="presParOf" srcId="{54BA90E8-052D-4807-AC20-47F42EA3FFF5}" destId="{CD652C80-5A68-4F66-AFD1-5EE357C6A8FC}" srcOrd="5" destOrd="0" presId="urn:microsoft.com/office/officeart/2005/8/layout/process5"/>
    <dgm:cxn modelId="{5C94C278-8321-4547-B2C3-59784F171037}" type="presParOf" srcId="{CD652C80-5A68-4F66-AFD1-5EE357C6A8FC}" destId="{3BABC7CE-E029-43C0-8074-55A2298F7EB0}" srcOrd="0" destOrd="0" presId="urn:microsoft.com/office/officeart/2005/8/layout/process5"/>
    <dgm:cxn modelId="{316C1AAE-0D91-46E1-8B50-0D40374FAB3D}" type="presParOf" srcId="{54BA90E8-052D-4807-AC20-47F42EA3FFF5}" destId="{5BB46BAF-B03E-4B12-A1BF-04EB396E78DA}" srcOrd="6" destOrd="0" presId="urn:microsoft.com/office/officeart/2005/8/layout/process5"/>
  </dgm:cxnLst>
  <dgm:bg/>
  <dgm:whole/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262443A-D263-4FCE-885C-C5A17F2C91F6}" type="doc">
      <dgm:prSet loTypeId="urn:microsoft.com/office/officeart/2005/8/layout/process4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1B3A28-6FF8-4A89-88D5-D2D4D7323ACC}">
      <dgm:prSet phldrT="[Текст]" custT="1"/>
      <dgm:spPr/>
      <dgm:t>
        <a:bodyPr/>
        <a:lstStyle/>
        <a:p>
          <a:r>
            <a:rPr lang="tt-RU" sz="2000" b="1" dirty="0" smtClean="0">
              <a:latin typeface="Times New Roman" pitchFamily="18" charset="0"/>
              <a:cs typeface="Times New Roman" pitchFamily="18" charset="0"/>
            </a:rPr>
            <a:t>ӨЙРӘНЕЛӘ ТОРГАН ӘКИЯТ БУЕНЧА БАЛАЛАР СҮЗЛӘР УЙЛЫЙЛАР</a:t>
          </a:r>
        </a:p>
        <a:p>
          <a:r>
            <a:rPr lang="tt-RU" sz="2000" b="1" dirty="0" smtClean="0">
              <a:latin typeface="Times New Roman" pitchFamily="18" charset="0"/>
              <a:cs typeface="Times New Roman" pitchFamily="18" charset="0"/>
            </a:rPr>
            <a:t> (КҮМӘЧ, ТӨЛКЕ, БАБАЙ, ӘБИ, Һ.Б.) 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345C1AA0-7E2C-47C5-A630-74DA55136436}" type="parTrans" cxnId="{C175ABC7-418A-42D3-9134-667576A01661}">
      <dgm:prSet/>
      <dgm:spPr/>
      <dgm:t>
        <a:bodyPr/>
        <a:lstStyle/>
        <a:p>
          <a:endParaRPr lang="ru-RU"/>
        </a:p>
      </dgm:t>
    </dgm:pt>
    <dgm:pt modelId="{8FCE5803-92FA-4A47-9507-80161FB38402}" type="sibTrans" cxnId="{C175ABC7-418A-42D3-9134-667576A01661}">
      <dgm:prSet/>
      <dgm:spPr/>
      <dgm:t>
        <a:bodyPr/>
        <a:lstStyle/>
        <a:p>
          <a:endParaRPr lang="ru-RU"/>
        </a:p>
      </dgm:t>
    </dgm:pt>
    <dgm:pt modelId="{25035437-3E83-4BF4-89D4-21BDDB88B802}">
      <dgm:prSet phldrT="[Текст]" custT="1"/>
      <dgm:spPr/>
      <dgm:t>
        <a:bodyPr/>
        <a:lstStyle/>
        <a:p>
          <a:r>
            <a:rPr lang="tt-RU" sz="2000" b="1" dirty="0" smtClean="0">
              <a:latin typeface="Times New Roman" pitchFamily="18" charset="0"/>
              <a:cs typeface="Times New Roman" pitchFamily="18" charset="0"/>
            </a:rPr>
            <a:t>АЛАРНЫ АЛДАН УК ӘЗЕРЛӘНГӘН ТУГЫЗ  КАРТОЧКАГА ЯЗЫП КУЯЛАР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036C5C65-B8EB-4A01-A5F3-DFD5217D7B2D}" type="parTrans" cxnId="{94890FF5-9E8B-4EBC-A09D-63D478235556}">
      <dgm:prSet/>
      <dgm:spPr/>
      <dgm:t>
        <a:bodyPr/>
        <a:lstStyle/>
        <a:p>
          <a:endParaRPr lang="ru-RU"/>
        </a:p>
      </dgm:t>
    </dgm:pt>
    <dgm:pt modelId="{224E520F-8BFC-40F9-B23D-74EE5CFE474F}" type="sibTrans" cxnId="{94890FF5-9E8B-4EBC-A09D-63D478235556}">
      <dgm:prSet/>
      <dgm:spPr/>
      <dgm:t>
        <a:bodyPr/>
        <a:lstStyle/>
        <a:p>
          <a:endParaRPr lang="ru-RU"/>
        </a:p>
      </dgm:t>
    </dgm:pt>
    <dgm:pt modelId="{BF31BB95-6A0A-4CCF-8D36-44CE23CBA1F7}">
      <dgm:prSet phldrT="[Текст]" custT="1"/>
      <dgm:spPr/>
      <dgm:t>
        <a:bodyPr/>
        <a:lstStyle/>
        <a:p>
          <a:r>
            <a:rPr lang="tt-RU" sz="2000" b="1" dirty="0" smtClean="0">
              <a:latin typeface="Times New Roman" pitchFamily="18" charset="0"/>
              <a:cs typeface="Times New Roman" pitchFamily="18" charset="0"/>
            </a:rPr>
            <a:t>КИСМӘ КАРТОЧКАЛАР ӨЧӘРЛӘП-ӨЧӘРЛӘП</a:t>
          </a:r>
        </a:p>
        <a:p>
          <a:r>
            <a:rPr lang="tt-RU" sz="2000" b="1" dirty="0" smtClean="0">
              <a:latin typeface="Times New Roman" pitchFamily="18" charset="0"/>
              <a:cs typeface="Times New Roman" pitchFamily="18" charset="0"/>
            </a:rPr>
            <a:t>ӨЧ  РӘТКӘ ТӨЗЕП КУЕЛА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383446F3-78BA-4AF7-8695-C8D729FCEBD1}" type="parTrans" cxnId="{ABB15695-6953-4023-8D2A-B6B0F47931CD}">
      <dgm:prSet/>
      <dgm:spPr/>
      <dgm:t>
        <a:bodyPr/>
        <a:lstStyle/>
        <a:p>
          <a:endParaRPr lang="ru-RU"/>
        </a:p>
      </dgm:t>
    </dgm:pt>
    <dgm:pt modelId="{EF7888F0-1D3D-4408-86E3-C52CCC3B17BD}" type="sibTrans" cxnId="{ABB15695-6953-4023-8D2A-B6B0F47931CD}">
      <dgm:prSet/>
      <dgm:spPr/>
      <dgm:t>
        <a:bodyPr/>
        <a:lstStyle/>
        <a:p>
          <a:endParaRPr lang="ru-RU"/>
        </a:p>
      </dgm:t>
    </dgm:pt>
    <dgm:pt modelId="{95AE3B2A-0339-4D8D-A9B3-D410C1A162D1}">
      <dgm:prSet custT="1"/>
      <dgm:spPr/>
      <dgm:t>
        <a:bodyPr/>
        <a:lstStyle/>
        <a:p>
          <a:r>
            <a:rPr lang="tt-RU" sz="2000" b="1" dirty="0" smtClean="0">
              <a:latin typeface="Times New Roman" pitchFamily="18" charset="0"/>
              <a:cs typeface="Times New Roman" pitchFamily="18" charset="0"/>
            </a:rPr>
            <a:t>БАШТА ДИАГОНАЛЬ, АННАРЫ ВЕРТИКАЛЬ ҺӘМ ГОРИЗОНТАЛЬ БУЕНЧА ҖӨМЛӘЛӘР ТӨЗИЛӘР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809F3D56-CFA2-4347-8705-D62B071F4C63}" type="parTrans" cxnId="{D2FDB38E-F6C5-4444-8880-6EEFD01EA209}">
      <dgm:prSet/>
      <dgm:spPr/>
      <dgm:t>
        <a:bodyPr/>
        <a:lstStyle/>
        <a:p>
          <a:endParaRPr lang="ru-RU"/>
        </a:p>
      </dgm:t>
    </dgm:pt>
    <dgm:pt modelId="{2C2CB33C-0E02-4997-86A5-D751AE819780}" type="sibTrans" cxnId="{D2FDB38E-F6C5-4444-8880-6EEFD01EA209}">
      <dgm:prSet/>
      <dgm:spPr/>
      <dgm:t>
        <a:bodyPr/>
        <a:lstStyle/>
        <a:p>
          <a:endParaRPr lang="ru-RU"/>
        </a:p>
      </dgm:t>
    </dgm:pt>
    <dgm:pt modelId="{E41E270A-F334-4BBA-BFE3-1F75965C3C94}" type="pres">
      <dgm:prSet presAssocID="{5262443A-D263-4FCE-885C-C5A17F2C91F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B573BD-F8DA-47B8-9B9C-0CA3153CC852}" type="pres">
      <dgm:prSet presAssocID="{95AE3B2A-0339-4D8D-A9B3-D410C1A162D1}" presName="boxAndChildren" presStyleCnt="0"/>
      <dgm:spPr/>
      <dgm:t>
        <a:bodyPr/>
        <a:lstStyle/>
        <a:p>
          <a:endParaRPr lang="ru-RU"/>
        </a:p>
      </dgm:t>
    </dgm:pt>
    <dgm:pt modelId="{4FCB3767-E2D3-4E01-8F1E-4871E166D768}" type="pres">
      <dgm:prSet presAssocID="{95AE3B2A-0339-4D8D-A9B3-D410C1A162D1}" presName="parentTextBox" presStyleLbl="node1" presStyleIdx="0" presStyleCnt="4"/>
      <dgm:spPr/>
      <dgm:t>
        <a:bodyPr/>
        <a:lstStyle/>
        <a:p>
          <a:endParaRPr lang="ru-RU"/>
        </a:p>
      </dgm:t>
    </dgm:pt>
    <dgm:pt modelId="{B64091DC-5900-481E-BDC2-ADDE5C0C6462}" type="pres">
      <dgm:prSet presAssocID="{EF7888F0-1D3D-4408-86E3-C52CCC3B17BD}" presName="sp" presStyleCnt="0"/>
      <dgm:spPr/>
      <dgm:t>
        <a:bodyPr/>
        <a:lstStyle/>
        <a:p>
          <a:endParaRPr lang="ru-RU"/>
        </a:p>
      </dgm:t>
    </dgm:pt>
    <dgm:pt modelId="{9D7841EF-7157-4325-A09C-49A74F2F9E9E}" type="pres">
      <dgm:prSet presAssocID="{BF31BB95-6A0A-4CCF-8D36-44CE23CBA1F7}" presName="arrowAndChildren" presStyleCnt="0"/>
      <dgm:spPr/>
      <dgm:t>
        <a:bodyPr/>
        <a:lstStyle/>
        <a:p>
          <a:endParaRPr lang="ru-RU"/>
        </a:p>
      </dgm:t>
    </dgm:pt>
    <dgm:pt modelId="{42E2E443-05B2-4532-A758-A94BC0DF1877}" type="pres">
      <dgm:prSet presAssocID="{BF31BB95-6A0A-4CCF-8D36-44CE23CBA1F7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EE78A6AD-7703-4A86-9939-73A8F4DFAEE0}" type="pres">
      <dgm:prSet presAssocID="{224E520F-8BFC-40F9-B23D-74EE5CFE474F}" presName="sp" presStyleCnt="0"/>
      <dgm:spPr/>
      <dgm:t>
        <a:bodyPr/>
        <a:lstStyle/>
        <a:p>
          <a:endParaRPr lang="ru-RU"/>
        </a:p>
      </dgm:t>
    </dgm:pt>
    <dgm:pt modelId="{5F1D133C-CA1B-4D35-8F44-4509503C7651}" type="pres">
      <dgm:prSet presAssocID="{25035437-3E83-4BF4-89D4-21BDDB88B802}" presName="arrowAndChildren" presStyleCnt="0"/>
      <dgm:spPr/>
      <dgm:t>
        <a:bodyPr/>
        <a:lstStyle/>
        <a:p>
          <a:endParaRPr lang="ru-RU"/>
        </a:p>
      </dgm:t>
    </dgm:pt>
    <dgm:pt modelId="{BDAD5196-4130-4389-A652-277DEB11B7FD}" type="pres">
      <dgm:prSet presAssocID="{25035437-3E83-4BF4-89D4-21BDDB88B802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48D3FDB8-2C9D-4732-841F-19E34B896357}" type="pres">
      <dgm:prSet presAssocID="{8FCE5803-92FA-4A47-9507-80161FB38402}" presName="sp" presStyleCnt="0"/>
      <dgm:spPr/>
      <dgm:t>
        <a:bodyPr/>
        <a:lstStyle/>
        <a:p>
          <a:endParaRPr lang="ru-RU"/>
        </a:p>
      </dgm:t>
    </dgm:pt>
    <dgm:pt modelId="{B8D68D0E-A854-4E88-AF78-8B4EF25D39D7}" type="pres">
      <dgm:prSet presAssocID="{7A1B3A28-6FF8-4A89-88D5-D2D4D7323ACC}" presName="arrowAndChildren" presStyleCnt="0"/>
      <dgm:spPr/>
      <dgm:t>
        <a:bodyPr/>
        <a:lstStyle/>
        <a:p>
          <a:endParaRPr lang="ru-RU"/>
        </a:p>
      </dgm:t>
    </dgm:pt>
    <dgm:pt modelId="{285EE74A-7230-4FB3-B1FF-848A383D2501}" type="pres">
      <dgm:prSet presAssocID="{7A1B3A28-6FF8-4A89-88D5-D2D4D7323ACC}" presName="parentTextArrow" presStyleLbl="node1" presStyleIdx="3" presStyleCnt="4" custScaleX="98078"/>
      <dgm:spPr/>
      <dgm:t>
        <a:bodyPr/>
        <a:lstStyle/>
        <a:p>
          <a:endParaRPr lang="ru-RU"/>
        </a:p>
      </dgm:t>
    </dgm:pt>
  </dgm:ptLst>
  <dgm:cxnLst>
    <dgm:cxn modelId="{D2FDB38E-F6C5-4444-8880-6EEFD01EA209}" srcId="{5262443A-D263-4FCE-885C-C5A17F2C91F6}" destId="{95AE3B2A-0339-4D8D-A9B3-D410C1A162D1}" srcOrd="3" destOrd="0" parTransId="{809F3D56-CFA2-4347-8705-D62B071F4C63}" sibTransId="{2C2CB33C-0E02-4997-86A5-D751AE819780}"/>
    <dgm:cxn modelId="{D0EA76A1-321E-4B97-AB7C-29AD374811FF}" type="presOf" srcId="{95AE3B2A-0339-4D8D-A9B3-D410C1A162D1}" destId="{4FCB3767-E2D3-4E01-8F1E-4871E166D768}" srcOrd="0" destOrd="0" presId="urn:microsoft.com/office/officeart/2005/8/layout/process4"/>
    <dgm:cxn modelId="{91A45BB8-DC9F-49C0-A3E1-917840A01893}" type="presOf" srcId="{25035437-3E83-4BF4-89D4-21BDDB88B802}" destId="{BDAD5196-4130-4389-A652-277DEB11B7FD}" srcOrd="0" destOrd="0" presId="urn:microsoft.com/office/officeart/2005/8/layout/process4"/>
    <dgm:cxn modelId="{C175ABC7-418A-42D3-9134-667576A01661}" srcId="{5262443A-D263-4FCE-885C-C5A17F2C91F6}" destId="{7A1B3A28-6FF8-4A89-88D5-D2D4D7323ACC}" srcOrd="0" destOrd="0" parTransId="{345C1AA0-7E2C-47C5-A630-74DA55136436}" sibTransId="{8FCE5803-92FA-4A47-9507-80161FB38402}"/>
    <dgm:cxn modelId="{E7661482-CDEC-4714-8363-EB0A4BF22F92}" type="presOf" srcId="{5262443A-D263-4FCE-885C-C5A17F2C91F6}" destId="{E41E270A-F334-4BBA-BFE3-1F75965C3C94}" srcOrd="0" destOrd="0" presId="urn:microsoft.com/office/officeart/2005/8/layout/process4"/>
    <dgm:cxn modelId="{5A132CE0-C828-42BA-AF08-6D520726F789}" type="presOf" srcId="{7A1B3A28-6FF8-4A89-88D5-D2D4D7323ACC}" destId="{285EE74A-7230-4FB3-B1FF-848A383D2501}" srcOrd="0" destOrd="0" presId="urn:microsoft.com/office/officeart/2005/8/layout/process4"/>
    <dgm:cxn modelId="{ABB15695-6953-4023-8D2A-B6B0F47931CD}" srcId="{5262443A-D263-4FCE-885C-C5A17F2C91F6}" destId="{BF31BB95-6A0A-4CCF-8D36-44CE23CBA1F7}" srcOrd="2" destOrd="0" parTransId="{383446F3-78BA-4AF7-8695-C8D729FCEBD1}" sibTransId="{EF7888F0-1D3D-4408-86E3-C52CCC3B17BD}"/>
    <dgm:cxn modelId="{94890FF5-9E8B-4EBC-A09D-63D478235556}" srcId="{5262443A-D263-4FCE-885C-C5A17F2C91F6}" destId="{25035437-3E83-4BF4-89D4-21BDDB88B802}" srcOrd="1" destOrd="0" parTransId="{036C5C65-B8EB-4A01-A5F3-DFD5217D7B2D}" sibTransId="{224E520F-8BFC-40F9-B23D-74EE5CFE474F}"/>
    <dgm:cxn modelId="{3A21BF74-73AB-499A-987E-C8D97430149A}" type="presOf" srcId="{BF31BB95-6A0A-4CCF-8D36-44CE23CBA1F7}" destId="{42E2E443-05B2-4532-A758-A94BC0DF1877}" srcOrd="0" destOrd="0" presId="urn:microsoft.com/office/officeart/2005/8/layout/process4"/>
    <dgm:cxn modelId="{93596422-429A-4011-8811-079A678F92A3}" type="presParOf" srcId="{E41E270A-F334-4BBA-BFE3-1F75965C3C94}" destId="{14B573BD-F8DA-47B8-9B9C-0CA3153CC852}" srcOrd="0" destOrd="0" presId="urn:microsoft.com/office/officeart/2005/8/layout/process4"/>
    <dgm:cxn modelId="{5325D924-08F3-45D0-BDC7-A653C1DFEC1C}" type="presParOf" srcId="{14B573BD-F8DA-47B8-9B9C-0CA3153CC852}" destId="{4FCB3767-E2D3-4E01-8F1E-4871E166D768}" srcOrd="0" destOrd="0" presId="urn:microsoft.com/office/officeart/2005/8/layout/process4"/>
    <dgm:cxn modelId="{386D1A31-AF1C-4844-A44A-E9CC76C1E898}" type="presParOf" srcId="{E41E270A-F334-4BBA-BFE3-1F75965C3C94}" destId="{B64091DC-5900-481E-BDC2-ADDE5C0C6462}" srcOrd="1" destOrd="0" presId="urn:microsoft.com/office/officeart/2005/8/layout/process4"/>
    <dgm:cxn modelId="{69ED51C8-53F2-442C-A4F8-3DC3BC2D8736}" type="presParOf" srcId="{E41E270A-F334-4BBA-BFE3-1F75965C3C94}" destId="{9D7841EF-7157-4325-A09C-49A74F2F9E9E}" srcOrd="2" destOrd="0" presId="urn:microsoft.com/office/officeart/2005/8/layout/process4"/>
    <dgm:cxn modelId="{C93A45AC-0472-48D1-ADB3-67FDFE3B036A}" type="presParOf" srcId="{9D7841EF-7157-4325-A09C-49A74F2F9E9E}" destId="{42E2E443-05B2-4532-A758-A94BC0DF1877}" srcOrd="0" destOrd="0" presId="urn:microsoft.com/office/officeart/2005/8/layout/process4"/>
    <dgm:cxn modelId="{C2AA8D0E-C871-4612-BFED-3FAAF465F136}" type="presParOf" srcId="{E41E270A-F334-4BBA-BFE3-1F75965C3C94}" destId="{EE78A6AD-7703-4A86-9939-73A8F4DFAEE0}" srcOrd="3" destOrd="0" presId="urn:microsoft.com/office/officeart/2005/8/layout/process4"/>
    <dgm:cxn modelId="{B6F74F2C-C704-46AB-AD68-3DC39F13C247}" type="presParOf" srcId="{E41E270A-F334-4BBA-BFE3-1F75965C3C94}" destId="{5F1D133C-CA1B-4D35-8F44-4509503C7651}" srcOrd="4" destOrd="0" presId="urn:microsoft.com/office/officeart/2005/8/layout/process4"/>
    <dgm:cxn modelId="{0E9A0288-8C2B-48F7-B84C-F4FAE7B7039C}" type="presParOf" srcId="{5F1D133C-CA1B-4D35-8F44-4509503C7651}" destId="{BDAD5196-4130-4389-A652-277DEB11B7FD}" srcOrd="0" destOrd="0" presId="urn:microsoft.com/office/officeart/2005/8/layout/process4"/>
    <dgm:cxn modelId="{1EC049C6-1534-45B5-A2D2-0DEEA250C1E8}" type="presParOf" srcId="{E41E270A-F334-4BBA-BFE3-1F75965C3C94}" destId="{48D3FDB8-2C9D-4732-841F-19E34B896357}" srcOrd="5" destOrd="0" presId="urn:microsoft.com/office/officeart/2005/8/layout/process4"/>
    <dgm:cxn modelId="{5FE1A0F8-3C3A-44A6-8C5A-5197408FABBA}" type="presParOf" srcId="{E41E270A-F334-4BBA-BFE3-1F75965C3C94}" destId="{B8D68D0E-A854-4E88-AF78-8B4EF25D39D7}" srcOrd="6" destOrd="0" presId="urn:microsoft.com/office/officeart/2005/8/layout/process4"/>
    <dgm:cxn modelId="{7C10F24E-1376-4B9D-B304-A490D9722154}" type="presParOf" srcId="{B8D68D0E-A854-4E88-AF78-8B4EF25D39D7}" destId="{285EE74A-7230-4FB3-B1FF-848A383D2501}" srcOrd="0" destOrd="0" presId="urn:microsoft.com/office/officeart/2005/8/layout/process4"/>
  </dgm:cxnLst>
  <dgm:bg/>
  <dgm:whole/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D5254503-A834-4287-B450-3FD89E41DB69}" type="doc">
      <dgm:prSet loTypeId="urn:microsoft.com/office/officeart/2005/8/layout/default" loCatId="list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10FF1E-C49D-48CF-BC27-3FB9542F8B73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t-RU" dirty="0" smtClean="0"/>
            <a:t>куян</a:t>
          </a:r>
          <a:endParaRPr lang="ru-RU" dirty="0"/>
        </a:p>
      </dgm:t>
    </dgm:pt>
    <dgm:pt modelId="{674972B9-A183-434E-9317-A9AC31BB4088}" type="parTrans" cxnId="{6613C6F7-A047-4818-8382-083FCF08C818}">
      <dgm:prSet/>
      <dgm:spPr/>
      <dgm:t>
        <a:bodyPr/>
        <a:lstStyle/>
        <a:p>
          <a:endParaRPr lang="ru-RU"/>
        </a:p>
      </dgm:t>
    </dgm:pt>
    <dgm:pt modelId="{47FA116D-C36F-4E3D-BA7D-C78280376D42}" type="sibTrans" cxnId="{6613C6F7-A047-4818-8382-083FCF08C818}">
      <dgm:prSet/>
      <dgm:spPr/>
      <dgm:t>
        <a:bodyPr/>
        <a:lstStyle/>
        <a:p>
          <a:endParaRPr lang="ru-RU"/>
        </a:p>
      </dgm:t>
    </dgm:pt>
    <dgm:pt modelId="{237331E0-4C08-4FA7-9944-F683A3BE479C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t-RU" dirty="0" smtClean="0"/>
            <a:t>төлке</a:t>
          </a:r>
          <a:endParaRPr lang="ru-RU" dirty="0"/>
        </a:p>
      </dgm:t>
    </dgm:pt>
    <dgm:pt modelId="{73508F8F-B621-4A6C-8D18-D93ECC504DFE}" type="parTrans" cxnId="{7FE88892-20FB-4BDE-9BCF-ABFB15421633}">
      <dgm:prSet/>
      <dgm:spPr/>
      <dgm:t>
        <a:bodyPr/>
        <a:lstStyle/>
        <a:p>
          <a:endParaRPr lang="ru-RU"/>
        </a:p>
      </dgm:t>
    </dgm:pt>
    <dgm:pt modelId="{58093EC7-A6C6-4EF6-BE47-5AF1C4A95AAB}" type="sibTrans" cxnId="{7FE88892-20FB-4BDE-9BCF-ABFB15421633}">
      <dgm:prSet/>
      <dgm:spPr/>
      <dgm:t>
        <a:bodyPr/>
        <a:lstStyle/>
        <a:p>
          <a:endParaRPr lang="ru-RU"/>
        </a:p>
      </dgm:t>
    </dgm:pt>
    <dgm:pt modelId="{3529F4EF-72D6-4851-A279-0745DF4010C7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t-RU" dirty="0" smtClean="0"/>
            <a:t>тәрәзә</a:t>
          </a:r>
          <a:endParaRPr lang="ru-RU" dirty="0"/>
        </a:p>
      </dgm:t>
    </dgm:pt>
    <dgm:pt modelId="{B39A6A3B-EC32-4B47-B210-9C9FE2952E9E}" type="parTrans" cxnId="{97210434-E4E1-49C9-89E7-3CCB2DDE6DA2}">
      <dgm:prSet/>
      <dgm:spPr/>
      <dgm:t>
        <a:bodyPr/>
        <a:lstStyle/>
        <a:p>
          <a:endParaRPr lang="ru-RU"/>
        </a:p>
      </dgm:t>
    </dgm:pt>
    <dgm:pt modelId="{5E73325D-0724-4199-9F6E-0B4E69ECA511}" type="sibTrans" cxnId="{97210434-E4E1-49C9-89E7-3CCB2DDE6DA2}">
      <dgm:prSet/>
      <dgm:spPr/>
      <dgm:t>
        <a:bodyPr/>
        <a:lstStyle/>
        <a:p>
          <a:endParaRPr lang="ru-RU"/>
        </a:p>
      </dgm:t>
    </dgm:pt>
    <dgm:pt modelId="{A1F4CBE1-B0B1-483E-94D0-679F30ADE0D8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t-RU" dirty="0" smtClean="0"/>
            <a:t>әби</a:t>
          </a:r>
          <a:endParaRPr lang="tt-RU" dirty="0"/>
        </a:p>
      </dgm:t>
    </dgm:pt>
    <dgm:pt modelId="{4641B1B4-01F6-432F-BC08-DCF26F3B4C5B}" type="parTrans" cxnId="{070EE009-04BC-4E02-A99B-3B975881D259}">
      <dgm:prSet/>
      <dgm:spPr/>
      <dgm:t>
        <a:bodyPr/>
        <a:lstStyle/>
        <a:p>
          <a:endParaRPr lang="ru-RU"/>
        </a:p>
      </dgm:t>
    </dgm:pt>
    <dgm:pt modelId="{C7C77814-F8F4-4C10-8B2F-887528715F0D}" type="sibTrans" cxnId="{070EE009-04BC-4E02-A99B-3B975881D259}">
      <dgm:prSet/>
      <dgm:spPr/>
      <dgm:t>
        <a:bodyPr/>
        <a:lstStyle/>
        <a:p>
          <a:endParaRPr lang="ru-RU"/>
        </a:p>
      </dgm:t>
    </dgm:pt>
    <dgm:pt modelId="{7C807858-786A-4A4B-89DF-7185CC828313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t-RU" dirty="0" smtClean="0"/>
            <a:t>күмәч</a:t>
          </a:r>
          <a:endParaRPr lang="tt-RU" dirty="0"/>
        </a:p>
      </dgm:t>
    </dgm:pt>
    <dgm:pt modelId="{DF2D4D51-F8E5-48B3-A6A0-FCCFF45D9584}" type="parTrans" cxnId="{57097794-DBAB-4BEA-AC86-7146D20F402D}">
      <dgm:prSet/>
      <dgm:spPr/>
      <dgm:t>
        <a:bodyPr/>
        <a:lstStyle/>
        <a:p>
          <a:endParaRPr lang="ru-RU"/>
        </a:p>
      </dgm:t>
    </dgm:pt>
    <dgm:pt modelId="{92A11EFD-90D2-48F9-ACDE-9C2A88254C83}" type="sibTrans" cxnId="{57097794-DBAB-4BEA-AC86-7146D20F402D}">
      <dgm:prSet/>
      <dgm:spPr/>
      <dgm:t>
        <a:bodyPr/>
        <a:lstStyle/>
        <a:p>
          <a:endParaRPr lang="ru-RU"/>
        </a:p>
      </dgm:t>
    </dgm:pt>
    <dgm:pt modelId="{D3D04EE2-63F7-4035-B0BF-9CA50306FEA0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t-RU" dirty="0" smtClean="0"/>
            <a:t>бүре</a:t>
          </a:r>
          <a:endParaRPr lang="ru-RU" dirty="0"/>
        </a:p>
      </dgm:t>
    </dgm:pt>
    <dgm:pt modelId="{A724D0FD-30CC-4F41-A671-5CD1F92FE059}" type="parTrans" cxnId="{0B513CB3-1753-4CF1-AAD0-11ED557B988D}">
      <dgm:prSet/>
      <dgm:spPr/>
      <dgm:t>
        <a:bodyPr/>
        <a:lstStyle/>
        <a:p>
          <a:endParaRPr lang="ru-RU"/>
        </a:p>
      </dgm:t>
    </dgm:pt>
    <dgm:pt modelId="{FFB35DC8-674A-4E6F-BC43-511E0FAE5FAF}" type="sibTrans" cxnId="{0B513CB3-1753-4CF1-AAD0-11ED557B988D}">
      <dgm:prSet/>
      <dgm:spPr/>
      <dgm:t>
        <a:bodyPr/>
        <a:lstStyle/>
        <a:p>
          <a:endParaRPr lang="ru-RU"/>
        </a:p>
      </dgm:t>
    </dgm:pt>
    <dgm:pt modelId="{923A227A-A2A7-4C59-BEE0-ACAD5CFF7F9A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t-RU" dirty="0" smtClean="0"/>
            <a:t>бабай</a:t>
          </a:r>
          <a:endParaRPr lang="ru-RU" dirty="0"/>
        </a:p>
      </dgm:t>
    </dgm:pt>
    <dgm:pt modelId="{BBAD5A75-98C0-48F7-B751-69C718C1CC7D}" type="parTrans" cxnId="{6A1441DF-4732-4C4A-8691-BD8C63CC2E4F}">
      <dgm:prSet/>
      <dgm:spPr/>
      <dgm:t>
        <a:bodyPr/>
        <a:lstStyle/>
        <a:p>
          <a:endParaRPr lang="ru-RU"/>
        </a:p>
      </dgm:t>
    </dgm:pt>
    <dgm:pt modelId="{DAD01F87-22D4-46AA-A1DC-97A92731D8E0}" type="sibTrans" cxnId="{6A1441DF-4732-4C4A-8691-BD8C63CC2E4F}">
      <dgm:prSet/>
      <dgm:spPr/>
      <dgm:t>
        <a:bodyPr/>
        <a:lstStyle/>
        <a:p>
          <a:endParaRPr lang="ru-RU"/>
        </a:p>
      </dgm:t>
    </dgm:pt>
    <dgm:pt modelId="{D4BF5F22-62C2-4FCA-B830-D07806661956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t-RU" dirty="0" smtClean="0"/>
            <a:t>куян</a:t>
          </a:r>
          <a:endParaRPr lang="ru-RU" dirty="0"/>
        </a:p>
      </dgm:t>
    </dgm:pt>
    <dgm:pt modelId="{AE5E6E3B-38D2-4E8E-BAE9-08D230C4A54D}" type="parTrans" cxnId="{B3BCEAC1-25DB-4A3B-89C7-018EC0C9CB09}">
      <dgm:prSet/>
      <dgm:spPr/>
      <dgm:t>
        <a:bodyPr/>
        <a:lstStyle/>
        <a:p>
          <a:endParaRPr lang="ru-RU"/>
        </a:p>
      </dgm:t>
    </dgm:pt>
    <dgm:pt modelId="{39951530-EE5A-44F3-821F-6A9722A273B3}" type="sibTrans" cxnId="{B3BCEAC1-25DB-4A3B-89C7-018EC0C9CB09}">
      <dgm:prSet/>
      <dgm:spPr/>
      <dgm:t>
        <a:bodyPr/>
        <a:lstStyle/>
        <a:p>
          <a:endParaRPr lang="ru-RU"/>
        </a:p>
      </dgm:t>
    </dgm:pt>
    <dgm:pt modelId="{F0F926D4-4251-402F-915F-D29D30037A66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t-RU" dirty="0" smtClean="0"/>
            <a:t>аю</a:t>
          </a:r>
          <a:endParaRPr lang="ru-RU" dirty="0"/>
        </a:p>
      </dgm:t>
    </dgm:pt>
    <dgm:pt modelId="{403E2BC2-ECBD-484A-A400-346BABEAA761}" type="parTrans" cxnId="{45B15784-2D7F-4E4B-847C-90AD975DDFC6}">
      <dgm:prSet/>
      <dgm:spPr/>
      <dgm:t>
        <a:bodyPr/>
        <a:lstStyle/>
        <a:p>
          <a:endParaRPr lang="ru-RU"/>
        </a:p>
      </dgm:t>
    </dgm:pt>
    <dgm:pt modelId="{79B30D0C-3E4E-4837-B22B-554243021EE1}" type="sibTrans" cxnId="{45B15784-2D7F-4E4B-847C-90AD975DDFC6}">
      <dgm:prSet/>
      <dgm:spPr/>
      <dgm:t>
        <a:bodyPr/>
        <a:lstStyle/>
        <a:p>
          <a:endParaRPr lang="ru-RU"/>
        </a:p>
      </dgm:t>
    </dgm:pt>
    <dgm:pt modelId="{1942DE3A-5061-4617-A238-F0AD48DB2CD0}" type="pres">
      <dgm:prSet presAssocID="{D5254503-A834-4287-B450-3FD89E41DB6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8022A2-905F-4483-B215-88E07441115C}" type="pres">
      <dgm:prSet presAssocID="{3F10FF1E-C49D-48CF-BC27-3FB9542F8B73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8585D0-0783-4765-9303-CA820D14DF2F}" type="pres">
      <dgm:prSet presAssocID="{47FA116D-C36F-4E3D-BA7D-C78280376D42}" presName="sibTrans" presStyleCnt="0"/>
      <dgm:spPr/>
    </dgm:pt>
    <dgm:pt modelId="{00A60FB6-A6A4-413B-9847-113EA50F274F}" type="pres">
      <dgm:prSet presAssocID="{237331E0-4C08-4FA7-9944-F683A3BE479C}" presName="node" presStyleLbl="node1" presStyleIdx="1" presStyleCnt="9" custLinFactNeighborX="-243" custLinFactNeighborY="-40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D19D8E-566E-49FF-97FD-CDC7315C76D5}" type="pres">
      <dgm:prSet presAssocID="{58093EC7-A6C6-4EF6-BE47-5AF1C4A95AAB}" presName="sibTrans" presStyleCnt="0"/>
      <dgm:spPr/>
    </dgm:pt>
    <dgm:pt modelId="{3DDC270B-8B0A-4EF4-92DB-6D1D17334D74}" type="pres">
      <dgm:prSet presAssocID="{3529F4EF-72D6-4851-A279-0745DF4010C7}" presName="node" presStyleLbl="node1" presStyleIdx="2" presStyleCnt="9" custLinFactNeighborX="2563" custLinFactNeighborY="-40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3DE7B0-EAF5-44C5-A83A-A9627FE86C43}" type="pres">
      <dgm:prSet presAssocID="{5E73325D-0724-4199-9F6E-0B4E69ECA511}" presName="sibTrans" presStyleCnt="0"/>
      <dgm:spPr/>
    </dgm:pt>
    <dgm:pt modelId="{A6A2C92E-5FDA-44B2-9E0C-9E4083AD9A19}" type="pres">
      <dgm:prSet presAssocID="{A1F4CBE1-B0B1-483E-94D0-679F30ADE0D8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C2BE07-F7BB-42F7-AF62-675BE78B57D6}" type="pres">
      <dgm:prSet presAssocID="{C7C77814-F8F4-4C10-8B2F-887528715F0D}" presName="sibTrans" presStyleCnt="0"/>
      <dgm:spPr/>
    </dgm:pt>
    <dgm:pt modelId="{73C31A80-957D-4D9D-A022-B39F594B2653}" type="pres">
      <dgm:prSet presAssocID="{7C807858-786A-4A4B-89DF-7185CC828313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DFDE55-8D19-41F3-BAB9-1D66AB115F60}" type="pres">
      <dgm:prSet presAssocID="{92A11EFD-90D2-48F9-ACDE-9C2A88254C83}" presName="sibTrans" presStyleCnt="0"/>
      <dgm:spPr/>
    </dgm:pt>
    <dgm:pt modelId="{427E4073-F988-44C0-83E4-391CBC8B0CA8}" type="pres">
      <dgm:prSet presAssocID="{D3D04EE2-63F7-4035-B0BF-9CA50306FEA0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4FFC98-D450-4F27-9A40-C805B342AF82}" type="pres">
      <dgm:prSet presAssocID="{FFB35DC8-674A-4E6F-BC43-511E0FAE5FAF}" presName="sibTrans" presStyleCnt="0"/>
      <dgm:spPr/>
    </dgm:pt>
    <dgm:pt modelId="{4CF06313-B7D8-491F-9649-44BCB37B9DEB}" type="pres">
      <dgm:prSet presAssocID="{923A227A-A2A7-4C59-BEE0-ACAD5CFF7F9A}" presName="node" presStyleLbl="node1" presStyleIdx="6" presStyleCnt="9" custLinFactNeighborX="-693" custLinFactNeighborY="-75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C72372-6B72-4FE4-BD31-44FB19C381D1}" type="pres">
      <dgm:prSet presAssocID="{DAD01F87-22D4-46AA-A1DC-97A92731D8E0}" presName="sibTrans" presStyleCnt="0"/>
      <dgm:spPr/>
    </dgm:pt>
    <dgm:pt modelId="{6A86284A-0AD6-4AFB-9DF0-4BC69271F733}" type="pres">
      <dgm:prSet presAssocID="{D4BF5F22-62C2-4FCA-B830-D07806661956}" presName="node" presStyleLbl="node1" presStyleIdx="7" presStyleCnt="9" custLinFactNeighborX="-693" custLinFactNeighborY="-75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396F58-4A76-40C9-9072-6039031098C3}" type="pres">
      <dgm:prSet presAssocID="{39951530-EE5A-44F3-821F-6A9722A273B3}" presName="sibTrans" presStyleCnt="0"/>
      <dgm:spPr/>
    </dgm:pt>
    <dgm:pt modelId="{35F240D9-44C0-4D18-9147-F2F28CA8CDA4}" type="pres">
      <dgm:prSet presAssocID="{F0F926D4-4251-402F-915F-D29D30037A66}" presName="node" presStyleLbl="node1" presStyleIdx="8" presStyleCnt="9" custLinFactNeighborX="-693" custLinFactNeighborY="-75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07DBB4-E085-4FA2-A4E5-71ED063D50E7}" type="presOf" srcId="{D3D04EE2-63F7-4035-B0BF-9CA50306FEA0}" destId="{427E4073-F988-44C0-83E4-391CBC8B0CA8}" srcOrd="0" destOrd="0" presId="urn:microsoft.com/office/officeart/2005/8/layout/default"/>
    <dgm:cxn modelId="{45B15784-2D7F-4E4B-847C-90AD975DDFC6}" srcId="{D5254503-A834-4287-B450-3FD89E41DB69}" destId="{F0F926D4-4251-402F-915F-D29D30037A66}" srcOrd="8" destOrd="0" parTransId="{403E2BC2-ECBD-484A-A400-346BABEAA761}" sibTransId="{79B30D0C-3E4E-4837-B22B-554243021EE1}"/>
    <dgm:cxn modelId="{84F8C1C0-F689-49C1-934A-1529C275995D}" type="presOf" srcId="{7C807858-786A-4A4B-89DF-7185CC828313}" destId="{73C31A80-957D-4D9D-A022-B39F594B2653}" srcOrd="0" destOrd="0" presId="urn:microsoft.com/office/officeart/2005/8/layout/default"/>
    <dgm:cxn modelId="{7FE88892-20FB-4BDE-9BCF-ABFB15421633}" srcId="{D5254503-A834-4287-B450-3FD89E41DB69}" destId="{237331E0-4C08-4FA7-9944-F683A3BE479C}" srcOrd="1" destOrd="0" parTransId="{73508F8F-B621-4A6C-8D18-D93ECC504DFE}" sibTransId="{58093EC7-A6C6-4EF6-BE47-5AF1C4A95AAB}"/>
    <dgm:cxn modelId="{3587C864-421D-4F7F-AC72-0B40CF6E72F5}" type="presOf" srcId="{A1F4CBE1-B0B1-483E-94D0-679F30ADE0D8}" destId="{A6A2C92E-5FDA-44B2-9E0C-9E4083AD9A19}" srcOrd="0" destOrd="0" presId="urn:microsoft.com/office/officeart/2005/8/layout/default"/>
    <dgm:cxn modelId="{B3BCEAC1-25DB-4A3B-89C7-018EC0C9CB09}" srcId="{D5254503-A834-4287-B450-3FD89E41DB69}" destId="{D4BF5F22-62C2-4FCA-B830-D07806661956}" srcOrd="7" destOrd="0" parTransId="{AE5E6E3B-38D2-4E8E-BAE9-08D230C4A54D}" sibTransId="{39951530-EE5A-44F3-821F-6A9722A273B3}"/>
    <dgm:cxn modelId="{9F797A0E-2CD9-4CF5-937F-54BB2D3ACF54}" type="presOf" srcId="{D5254503-A834-4287-B450-3FD89E41DB69}" destId="{1942DE3A-5061-4617-A238-F0AD48DB2CD0}" srcOrd="0" destOrd="0" presId="urn:microsoft.com/office/officeart/2005/8/layout/default"/>
    <dgm:cxn modelId="{BF20196B-466C-418F-8A18-8CD22779A200}" type="presOf" srcId="{3529F4EF-72D6-4851-A279-0745DF4010C7}" destId="{3DDC270B-8B0A-4EF4-92DB-6D1D17334D74}" srcOrd="0" destOrd="0" presId="urn:microsoft.com/office/officeart/2005/8/layout/default"/>
    <dgm:cxn modelId="{6F142440-1684-4B95-A4F4-FDAF9AF63420}" type="presOf" srcId="{923A227A-A2A7-4C59-BEE0-ACAD5CFF7F9A}" destId="{4CF06313-B7D8-491F-9649-44BCB37B9DEB}" srcOrd="0" destOrd="0" presId="urn:microsoft.com/office/officeart/2005/8/layout/default"/>
    <dgm:cxn modelId="{6A1441DF-4732-4C4A-8691-BD8C63CC2E4F}" srcId="{D5254503-A834-4287-B450-3FD89E41DB69}" destId="{923A227A-A2A7-4C59-BEE0-ACAD5CFF7F9A}" srcOrd="6" destOrd="0" parTransId="{BBAD5A75-98C0-48F7-B751-69C718C1CC7D}" sibTransId="{DAD01F87-22D4-46AA-A1DC-97A92731D8E0}"/>
    <dgm:cxn modelId="{9D9F6D9C-9E7F-4AC5-BE40-07366D0AC125}" type="presOf" srcId="{237331E0-4C08-4FA7-9944-F683A3BE479C}" destId="{00A60FB6-A6A4-413B-9847-113EA50F274F}" srcOrd="0" destOrd="0" presId="urn:microsoft.com/office/officeart/2005/8/layout/default"/>
    <dgm:cxn modelId="{6613C6F7-A047-4818-8382-083FCF08C818}" srcId="{D5254503-A834-4287-B450-3FD89E41DB69}" destId="{3F10FF1E-C49D-48CF-BC27-3FB9542F8B73}" srcOrd="0" destOrd="0" parTransId="{674972B9-A183-434E-9317-A9AC31BB4088}" sibTransId="{47FA116D-C36F-4E3D-BA7D-C78280376D42}"/>
    <dgm:cxn modelId="{57097794-DBAB-4BEA-AC86-7146D20F402D}" srcId="{D5254503-A834-4287-B450-3FD89E41DB69}" destId="{7C807858-786A-4A4B-89DF-7185CC828313}" srcOrd="4" destOrd="0" parTransId="{DF2D4D51-F8E5-48B3-A6A0-FCCFF45D9584}" sibTransId="{92A11EFD-90D2-48F9-ACDE-9C2A88254C83}"/>
    <dgm:cxn modelId="{97210434-E4E1-49C9-89E7-3CCB2DDE6DA2}" srcId="{D5254503-A834-4287-B450-3FD89E41DB69}" destId="{3529F4EF-72D6-4851-A279-0745DF4010C7}" srcOrd="2" destOrd="0" parTransId="{B39A6A3B-EC32-4B47-B210-9C9FE2952E9E}" sibTransId="{5E73325D-0724-4199-9F6E-0B4E69ECA511}"/>
    <dgm:cxn modelId="{81AED671-7AF3-4AD1-A471-E8C1F25CC20A}" type="presOf" srcId="{F0F926D4-4251-402F-915F-D29D30037A66}" destId="{35F240D9-44C0-4D18-9147-F2F28CA8CDA4}" srcOrd="0" destOrd="0" presId="urn:microsoft.com/office/officeart/2005/8/layout/default"/>
    <dgm:cxn modelId="{070EE009-04BC-4E02-A99B-3B975881D259}" srcId="{D5254503-A834-4287-B450-3FD89E41DB69}" destId="{A1F4CBE1-B0B1-483E-94D0-679F30ADE0D8}" srcOrd="3" destOrd="0" parTransId="{4641B1B4-01F6-432F-BC08-DCF26F3B4C5B}" sibTransId="{C7C77814-F8F4-4C10-8B2F-887528715F0D}"/>
    <dgm:cxn modelId="{6EB5568B-22F7-44D2-8F27-0B593BCF1F15}" type="presOf" srcId="{D4BF5F22-62C2-4FCA-B830-D07806661956}" destId="{6A86284A-0AD6-4AFB-9DF0-4BC69271F733}" srcOrd="0" destOrd="0" presId="urn:microsoft.com/office/officeart/2005/8/layout/default"/>
    <dgm:cxn modelId="{0B513CB3-1753-4CF1-AAD0-11ED557B988D}" srcId="{D5254503-A834-4287-B450-3FD89E41DB69}" destId="{D3D04EE2-63F7-4035-B0BF-9CA50306FEA0}" srcOrd="5" destOrd="0" parTransId="{A724D0FD-30CC-4F41-A671-5CD1F92FE059}" sibTransId="{FFB35DC8-674A-4E6F-BC43-511E0FAE5FAF}"/>
    <dgm:cxn modelId="{90388C52-8A8A-4DED-93FA-544BB48D5E33}" type="presOf" srcId="{3F10FF1E-C49D-48CF-BC27-3FB9542F8B73}" destId="{798022A2-905F-4483-B215-88E07441115C}" srcOrd="0" destOrd="0" presId="urn:microsoft.com/office/officeart/2005/8/layout/default"/>
    <dgm:cxn modelId="{AEF2598A-68FB-46CD-8209-44303A3DE91B}" type="presParOf" srcId="{1942DE3A-5061-4617-A238-F0AD48DB2CD0}" destId="{798022A2-905F-4483-B215-88E07441115C}" srcOrd="0" destOrd="0" presId="urn:microsoft.com/office/officeart/2005/8/layout/default"/>
    <dgm:cxn modelId="{181A7EAA-3AB0-4345-983B-31C82C76FCF4}" type="presParOf" srcId="{1942DE3A-5061-4617-A238-F0AD48DB2CD0}" destId="{5A8585D0-0783-4765-9303-CA820D14DF2F}" srcOrd="1" destOrd="0" presId="urn:microsoft.com/office/officeart/2005/8/layout/default"/>
    <dgm:cxn modelId="{E845CC0A-1770-44A9-9B79-3429022778F2}" type="presParOf" srcId="{1942DE3A-5061-4617-A238-F0AD48DB2CD0}" destId="{00A60FB6-A6A4-413B-9847-113EA50F274F}" srcOrd="2" destOrd="0" presId="urn:microsoft.com/office/officeart/2005/8/layout/default"/>
    <dgm:cxn modelId="{79BEED9A-77DB-4AFE-9B90-54DCEDA17728}" type="presParOf" srcId="{1942DE3A-5061-4617-A238-F0AD48DB2CD0}" destId="{BDD19D8E-566E-49FF-97FD-CDC7315C76D5}" srcOrd="3" destOrd="0" presId="urn:microsoft.com/office/officeart/2005/8/layout/default"/>
    <dgm:cxn modelId="{0E622C7D-FFDF-4375-968A-246FC7C1C640}" type="presParOf" srcId="{1942DE3A-5061-4617-A238-F0AD48DB2CD0}" destId="{3DDC270B-8B0A-4EF4-92DB-6D1D17334D74}" srcOrd="4" destOrd="0" presId="urn:microsoft.com/office/officeart/2005/8/layout/default"/>
    <dgm:cxn modelId="{42A3804E-AF04-440D-A3D4-75FA5E51F8BA}" type="presParOf" srcId="{1942DE3A-5061-4617-A238-F0AD48DB2CD0}" destId="{633DE7B0-EAF5-44C5-A83A-A9627FE86C43}" srcOrd="5" destOrd="0" presId="urn:microsoft.com/office/officeart/2005/8/layout/default"/>
    <dgm:cxn modelId="{25962A29-528E-47D6-8B66-2EF1392DD19D}" type="presParOf" srcId="{1942DE3A-5061-4617-A238-F0AD48DB2CD0}" destId="{A6A2C92E-5FDA-44B2-9E0C-9E4083AD9A19}" srcOrd="6" destOrd="0" presId="urn:microsoft.com/office/officeart/2005/8/layout/default"/>
    <dgm:cxn modelId="{9B2AC8AE-9D5B-4E7B-BC3B-EA20430E3D81}" type="presParOf" srcId="{1942DE3A-5061-4617-A238-F0AD48DB2CD0}" destId="{C3C2BE07-F7BB-42F7-AF62-675BE78B57D6}" srcOrd="7" destOrd="0" presId="urn:microsoft.com/office/officeart/2005/8/layout/default"/>
    <dgm:cxn modelId="{C575024B-D581-4C9F-A73B-EFA51378D47B}" type="presParOf" srcId="{1942DE3A-5061-4617-A238-F0AD48DB2CD0}" destId="{73C31A80-957D-4D9D-A022-B39F594B2653}" srcOrd="8" destOrd="0" presId="urn:microsoft.com/office/officeart/2005/8/layout/default"/>
    <dgm:cxn modelId="{F4AA9DAE-851E-4CA0-8FEF-FDA87EC16210}" type="presParOf" srcId="{1942DE3A-5061-4617-A238-F0AD48DB2CD0}" destId="{3EDFDE55-8D19-41F3-BAB9-1D66AB115F60}" srcOrd="9" destOrd="0" presId="urn:microsoft.com/office/officeart/2005/8/layout/default"/>
    <dgm:cxn modelId="{33C0DD94-E5A9-4093-A5CB-828A1838F153}" type="presParOf" srcId="{1942DE3A-5061-4617-A238-F0AD48DB2CD0}" destId="{427E4073-F988-44C0-83E4-391CBC8B0CA8}" srcOrd="10" destOrd="0" presId="urn:microsoft.com/office/officeart/2005/8/layout/default"/>
    <dgm:cxn modelId="{9139F82C-4D3D-459D-9C87-19A786277FE5}" type="presParOf" srcId="{1942DE3A-5061-4617-A238-F0AD48DB2CD0}" destId="{A84FFC98-D450-4F27-9A40-C805B342AF82}" srcOrd="11" destOrd="0" presId="urn:microsoft.com/office/officeart/2005/8/layout/default"/>
    <dgm:cxn modelId="{490C5183-D72F-48B1-BF53-70F4D930DECC}" type="presParOf" srcId="{1942DE3A-5061-4617-A238-F0AD48DB2CD0}" destId="{4CF06313-B7D8-491F-9649-44BCB37B9DEB}" srcOrd="12" destOrd="0" presId="urn:microsoft.com/office/officeart/2005/8/layout/default"/>
    <dgm:cxn modelId="{446553BC-64D6-4576-A997-C005892B54DB}" type="presParOf" srcId="{1942DE3A-5061-4617-A238-F0AD48DB2CD0}" destId="{ACC72372-6B72-4FE4-BD31-44FB19C381D1}" srcOrd="13" destOrd="0" presId="urn:microsoft.com/office/officeart/2005/8/layout/default"/>
    <dgm:cxn modelId="{DC95A2A6-26B0-4CAB-A298-D1BBDE60EA51}" type="presParOf" srcId="{1942DE3A-5061-4617-A238-F0AD48DB2CD0}" destId="{6A86284A-0AD6-4AFB-9DF0-4BC69271F733}" srcOrd="14" destOrd="0" presId="urn:microsoft.com/office/officeart/2005/8/layout/default"/>
    <dgm:cxn modelId="{59126817-DC13-4706-8F47-3C646DE60966}" type="presParOf" srcId="{1942DE3A-5061-4617-A238-F0AD48DB2CD0}" destId="{ED396F58-4A76-40C9-9072-6039031098C3}" srcOrd="15" destOrd="0" presId="urn:microsoft.com/office/officeart/2005/8/layout/default"/>
    <dgm:cxn modelId="{C76563FA-1F56-4034-9A90-9E6371C5AEF3}" type="presParOf" srcId="{1942DE3A-5061-4617-A238-F0AD48DB2CD0}" destId="{35F240D9-44C0-4D18-9147-F2F28CA8CDA4}" srcOrd="16" destOrd="0" presId="urn:microsoft.com/office/officeart/2005/8/layout/default"/>
  </dgm:cxnLst>
  <dgm:bg/>
  <dgm:whole/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B8421364-462F-41E4-8C4F-77682DFE8487}" type="doc">
      <dgm:prSet loTypeId="urn:microsoft.com/office/officeart/2005/8/layout/venn1" loCatId="relationship" qsTypeId="urn:microsoft.com/office/officeart/2005/8/quickstyle/3d3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ECCA2D19-F5AF-4881-BD3D-31F4E77BF501}">
      <dgm:prSet custT="1"/>
      <dgm:spPr/>
      <dgm:t>
        <a:bodyPr/>
        <a:lstStyle/>
        <a:p>
          <a:pPr rtl="0"/>
          <a:r>
            <a:rPr lang="tt-RU" sz="2000" b="1" dirty="0" smtClean="0">
              <a:latin typeface="Times New Roman" pitchFamily="18" charset="0"/>
              <a:cs typeface="Times New Roman" pitchFamily="18" charset="0"/>
            </a:rPr>
            <a:t>УКУ МАТЕРИАЛЫН ҮЗЛӘШТЕРҮДӘ ТАБИГЫЙ ҖИРЛЕК БУЛЫП ТОРА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F1BB72DA-0A79-42DA-ADED-0B41CC8C36A2}" type="parTrans" cxnId="{EE2939CC-5EE8-459F-A905-EA670105E81E}">
      <dgm:prSet/>
      <dgm:spPr/>
      <dgm:t>
        <a:bodyPr/>
        <a:lstStyle/>
        <a:p>
          <a:endParaRPr lang="ru-RU"/>
        </a:p>
      </dgm:t>
    </dgm:pt>
    <dgm:pt modelId="{604FDADE-95D8-419B-A0DC-214E97C44C40}" type="sibTrans" cxnId="{EE2939CC-5EE8-459F-A905-EA670105E81E}">
      <dgm:prSet/>
      <dgm:spPr/>
      <dgm:t>
        <a:bodyPr/>
        <a:lstStyle/>
        <a:p>
          <a:endParaRPr lang="ru-RU"/>
        </a:p>
      </dgm:t>
    </dgm:pt>
    <dgm:pt modelId="{6ED5CBA2-534E-4AEE-A6CB-DA0B52206EC7}">
      <dgm:prSet custT="1"/>
      <dgm:spPr/>
      <dgm:t>
        <a:bodyPr/>
        <a:lstStyle/>
        <a:p>
          <a:pPr rtl="0"/>
          <a:r>
            <a:rPr lang="tt-RU" sz="2000" b="1" dirty="0" smtClean="0">
              <a:latin typeface="Times New Roman" pitchFamily="18" charset="0"/>
              <a:cs typeface="Times New Roman" pitchFamily="18" charset="0"/>
            </a:rPr>
            <a:t>УКУЧЫЛАРДА УҢАЙ ПСИХОЛОГИК ХАЛӘТ ТУДЫРА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4D46EFCA-835F-4AC0-ABF9-56DC1DDC74DF}" type="parTrans" cxnId="{D9414D50-5011-4969-97B5-6916CEF9ACDE}">
      <dgm:prSet/>
      <dgm:spPr/>
      <dgm:t>
        <a:bodyPr/>
        <a:lstStyle/>
        <a:p>
          <a:endParaRPr lang="ru-RU"/>
        </a:p>
      </dgm:t>
    </dgm:pt>
    <dgm:pt modelId="{5ADBF138-A0CD-4BC3-A487-91D512B8E578}" type="sibTrans" cxnId="{D9414D50-5011-4969-97B5-6916CEF9ACDE}">
      <dgm:prSet/>
      <dgm:spPr/>
      <dgm:t>
        <a:bodyPr/>
        <a:lstStyle/>
        <a:p>
          <a:endParaRPr lang="ru-RU"/>
        </a:p>
      </dgm:t>
    </dgm:pt>
    <dgm:pt modelId="{DAC0F3E4-D8BD-47C7-9B6B-4252C1E9F9D6}">
      <dgm:prSet custT="1"/>
      <dgm:spPr/>
      <dgm:t>
        <a:bodyPr/>
        <a:lstStyle/>
        <a:p>
          <a:pPr rtl="0"/>
          <a:r>
            <a:rPr lang="tt-RU" sz="2000" b="1" dirty="0" smtClean="0">
              <a:latin typeface="Times New Roman" pitchFamily="18" charset="0"/>
              <a:cs typeface="Times New Roman" pitchFamily="18" charset="0"/>
            </a:rPr>
            <a:t>ТУГАН ТЕЛДӘ ИРКЕНЛӘП АРАЛАШУГА КЫЗЫКСЫНУ УЯТА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CE945796-98FF-4D3A-8D19-76428D118C9E}" type="parTrans" cxnId="{6DB8D1C8-B58E-44E2-8AD3-AB8BAD2A5076}">
      <dgm:prSet/>
      <dgm:spPr/>
      <dgm:t>
        <a:bodyPr/>
        <a:lstStyle/>
        <a:p>
          <a:endParaRPr lang="ru-RU"/>
        </a:p>
      </dgm:t>
    </dgm:pt>
    <dgm:pt modelId="{387E6951-55D5-4B8B-9783-F30E584C3BF8}" type="sibTrans" cxnId="{6DB8D1C8-B58E-44E2-8AD3-AB8BAD2A5076}">
      <dgm:prSet/>
      <dgm:spPr/>
      <dgm:t>
        <a:bodyPr/>
        <a:lstStyle/>
        <a:p>
          <a:endParaRPr lang="ru-RU"/>
        </a:p>
      </dgm:t>
    </dgm:pt>
    <dgm:pt modelId="{7F661E1F-CE6E-4A2B-B207-A4B8BE54D7C9}" type="pres">
      <dgm:prSet presAssocID="{B8421364-462F-41E4-8C4F-77682DFE8487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FC21C5-6E2C-4E2D-9C5C-A858FF5F843E}" type="pres">
      <dgm:prSet presAssocID="{ECCA2D19-F5AF-4881-BD3D-31F4E77BF501}" presName="circ1" presStyleLbl="vennNode1" presStyleIdx="0" presStyleCnt="3" custScaleX="124606" custScaleY="118308"/>
      <dgm:spPr/>
      <dgm:t>
        <a:bodyPr/>
        <a:lstStyle/>
        <a:p>
          <a:endParaRPr lang="ru-RU"/>
        </a:p>
      </dgm:t>
    </dgm:pt>
    <dgm:pt modelId="{A29FB8F1-008A-4105-A6B7-203FC9059864}" type="pres">
      <dgm:prSet presAssocID="{ECCA2D19-F5AF-4881-BD3D-31F4E77BF50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73CD0D-4821-4474-B65E-CB4ACAEB00EE}" type="pres">
      <dgm:prSet presAssocID="{6ED5CBA2-534E-4AEE-A6CB-DA0B52206EC7}" presName="circ2" presStyleLbl="vennNode1" presStyleIdx="1" presStyleCnt="3" custScaleX="123804" custScaleY="116431" custLinFactNeighborX="32937" custLinFactNeighborY="-3966"/>
      <dgm:spPr/>
      <dgm:t>
        <a:bodyPr/>
        <a:lstStyle/>
        <a:p>
          <a:endParaRPr lang="ru-RU"/>
        </a:p>
      </dgm:t>
    </dgm:pt>
    <dgm:pt modelId="{EB86AE6D-7A93-46BB-BD02-91BA4A6072B4}" type="pres">
      <dgm:prSet presAssocID="{6ED5CBA2-534E-4AEE-A6CB-DA0B52206EC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9E2079-1812-42FD-ADD8-C1E1613B40C7}" type="pres">
      <dgm:prSet presAssocID="{DAC0F3E4-D8BD-47C7-9B6B-4252C1E9F9D6}" presName="circ3" presStyleLbl="vennNode1" presStyleIdx="2" presStyleCnt="3" custScaleX="133062" custScaleY="118017" custLinFactNeighborX="-38369" custLinFactNeighborY="1158"/>
      <dgm:spPr/>
      <dgm:t>
        <a:bodyPr/>
        <a:lstStyle/>
        <a:p>
          <a:endParaRPr lang="ru-RU"/>
        </a:p>
      </dgm:t>
    </dgm:pt>
    <dgm:pt modelId="{9DBEAEC9-DE25-4942-8469-A94411ECAAFC}" type="pres">
      <dgm:prSet presAssocID="{DAC0F3E4-D8BD-47C7-9B6B-4252C1E9F9D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38E052-146D-4C2B-B3D4-DBC6DD1487A1}" type="presOf" srcId="{B8421364-462F-41E4-8C4F-77682DFE8487}" destId="{7F661E1F-CE6E-4A2B-B207-A4B8BE54D7C9}" srcOrd="0" destOrd="0" presId="urn:microsoft.com/office/officeart/2005/8/layout/venn1"/>
    <dgm:cxn modelId="{5405FB29-35C5-41CC-9CEC-DF50376F0C6B}" type="presOf" srcId="{6ED5CBA2-534E-4AEE-A6CB-DA0B52206EC7}" destId="{EB86AE6D-7A93-46BB-BD02-91BA4A6072B4}" srcOrd="1" destOrd="0" presId="urn:microsoft.com/office/officeart/2005/8/layout/venn1"/>
    <dgm:cxn modelId="{DF15F5BE-F7CB-4C27-98CE-B24953916E27}" type="presOf" srcId="{ECCA2D19-F5AF-4881-BD3D-31F4E77BF501}" destId="{E1FC21C5-6E2C-4E2D-9C5C-A858FF5F843E}" srcOrd="0" destOrd="0" presId="urn:microsoft.com/office/officeart/2005/8/layout/venn1"/>
    <dgm:cxn modelId="{017232B7-E2CD-492B-9812-AB5C872284C7}" type="presOf" srcId="{DAC0F3E4-D8BD-47C7-9B6B-4252C1E9F9D6}" destId="{5C9E2079-1812-42FD-ADD8-C1E1613B40C7}" srcOrd="0" destOrd="0" presId="urn:microsoft.com/office/officeart/2005/8/layout/venn1"/>
    <dgm:cxn modelId="{D9414D50-5011-4969-97B5-6916CEF9ACDE}" srcId="{B8421364-462F-41E4-8C4F-77682DFE8487}" destId="{6ED5CBA2-534E-4AEE-A6CB-DA0B52206EC7}" srcOrd="1" destOrd="0" parTransId="{4D46EFCA-835F-4AC0-ABF9-56DC1DDC74DF}" sibTransId="{5ADBF138-A0CD-4BC3-A487-91D512B8E578}"/>
    <dgm:cxn modelId="{83934CC4-CB1B-4971-B99E-B43CD98B5BB2}" type="presOf" srcId="{6ED5CBA2-534E-4AEE-A6CB-DA0B52206EC7}" destId="{D173CD0D-4821-4474-B65E-CB4ACAEB00EE}" srcOrd="0" destOrd="0" presId="urn:microsoft.com/office/officeart/2005/8/layout/venn1"/>
    <dgm:cxn modelId="{BCAE9D95-0C97-44AE-9E75-FFCB34C94E3A}" type="presOf" srcId="{ECCA2D19-F5AF-4881-BD3D-31F4E77BF501}" destId="{A29FB8F1-008A-4105-A6B7-203FC9059864}" srcOrd="1" destOrd="0" presId="urn:microsoft.com/office/officeart/2005/8/layout/venn1"/>
    <dgm:cxn modelId="{EE2939CC-5EE8-459F-A905-EA670105E81E}" srcId="{B8421364-462F-41E4-8C4F-77682DFE8487}" destId="{ECCA2D19-F5AF-4881-BD3D-31F4E77BF501}" srcOrd="0" destOrd="0" parTransId="{F1BB72DA-0A79-42DA-ADED-0B41CC8C36A2}" sibTransId="{604FDADE-95D8-419B-A0DC-214E97C44C40}"/>
    <dgm:cxn modelId="{6DB8D1C8-B58E-44E2-8AD3-AB8BAD2A5076}" srcId="{B8421364-462F-41E4-8C4F-77682DFE8487}" destId="{DAC0F3E4-D8BD-47C7-9B6B-4252C1E9F9D6}" srcOrd="2" destOrd="0" parTransId="{CE945796-98FF-4D3A-8D19-76428D118C9E}" sibTransId="{387E6951-55D5-4B8B-9783-F30E584C3BF8}"/>
    <dgm:cxn modelId="{21AD8DBA-5F56-46F8-96F9-ECBB959A4355}" type="presOf" srcId="{DAC0F3E4-D8BD-47C7-9B6B-4252C1E9F9D6}" destId="{9DBEAEC9-DE25-4942-8469-A94411ECAAFC}" srcOrd="1" destOrd="0" presId="urn:microsoft.com/office/officeart/2005/8/layout/venn1"/>
    <dgm:cxn modelId="{4B140BAD-265B-43BA-BF29-62893EFCFF3C}" type="presParOf" srcId="{7F661E1F-CE6E-4A2B-B207-A4B8BE54D7C9}" destId="{E1FC21C5-6E2C-4E2D-9C5C-A858FF5F843E}" srcOrd="0" destOrd="0" presId="urn:microsoft.com/office/officeart/2005/8/layout/venn1"/>
    <dgm:cxn modelId="{78D88B38-8B95-41FC-BAE2-C05929AFEC9B}" type="presParOf" srcId="{7F661E1F-CE6E-4A2B-B207-A4B8BE54D7C9}" destId="{A29FB8F1-008A-4105-A6B7-203FC9059864}" srcOrd="1" destOrd="0" presId="urn:microsoft.com/office/officeart/2005/8/layout/venn1"/>
    <dgm:cxn modelId="{1B0AAD92-5FE5-4D54-9F16-454D2792375E}" type="presParOf" srcId="{7F661E1F-CE6E-4A2B-B207-A4B8BE54D7C9}" destId="{D173CD0D-4821-4474-B65E-CB4ACAEB00EE}" srcOrd="2" destOrd="0" presId="urn:microsoft.com/office/officeart/2005/8/layout/venn1"/>
    <dgm:cxn modelId="{1205F7B0-68C0-48D8-B226-AD8573F46A9E}" type="presParOf" srcId="{7F661E1F-CE6E-4A2B-B207-A4B8BE54D7C9}" destId="{EB86AE6D-7A93-46BB-BD02-91BA4A6072B4}" srcOrd="3" destOrd="0" presId="urn:microsoft.com/office/officeart/2005/8/layout/venn1"/>
    <dgm:cxn modelId="{9DF9BBBD-9DA9-4278-9A85-CE5E8A7C5ABB}" type="presParOf" srcId="{7F661E1F-CE6E-4A2B-B207-A4B8BE54D7C9}" destId="{5C9E2079-1812-42FD-ADD8-C1E1613B40C7}" srcOrd="4" destOrd="0" presId="urn:microsoft.com/office/officeart/2005/8/layout/venn1"/>
    <dgm:cxn modelId="{F66247A9-FFD8-4B30-A623-24BF79AFE190}" type="presParOf" srcId="{7F661E1F-CE6E-4A2B-B207-A4B8BE54D7C9}" destId="{9DBEAEC9-DE25-4942-8469-A94411ECAAFC}" srcOrd="5" destOrd="0" presId="urn:microsoft.com/office/officeart/2005/8/layout/venn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44D117-D9A8-4929-B453-DA84E3B7FA02}" type="doc">
      <dgm:prSet loTypeId="urn:microsoft.com/office/officeart/2005/8/layout/hList6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06EC568-0668-45DC-9A4E-8C582332F48A}">
      <dgm:prSet phldrT="[Текст]" custT="1"/>
      <dgm:spPr/>
      <dgm:t>
        <a:bodyPr/>
        <a:lstStyle/>
        <a:p>
          <a:pPr algn="l"/>
          <a:r>
            <a:rPr lang="ru-RU" sz="3600" b="1" dirty="0" smtClean="0">
              <a:latin typeface="Times New Roman" pitchFamily="18" charset="0"/>
              <a:cs typeface="Times New Roman" pitchFamily="18" charset="0"/>
            </a:rPr>
            <a:t>Рус </a:t>
          </a:r>
          <a:r>
            <a:rPr lang="tt-RU" sz="3600" b="1" dirty="0" smtClean="0">
              <a:latin typeface="Times New Roman" pitchFamily="18" charset="0"/>
              <a:cs typeface="Times New Roman" pitchFamily="18" charset="0"/>
            </a:rPr>
            <a:t>төркемнәрендә </a:t>
          </a:r>
        </a:p>
        <a:p>
          <a:pPr algn="l"/>
          <a:r>
            <a:rPr lang="tt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укучы балаларга өйрәнеләсе тел турында беренчел мәгълүмат һәм коммуникатив компетенция нигезләрен биреп, гадидән катлаулы формаларга күчү юлы белән телдән аралашу күнекмәләрен     булдыру</a:t>
          </a:r>
          <a:endParaRPr lang="ru-RU" sz="24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097CC8F-CDAA-4F1E-8B95-403A42AFA524}" type="parTrans" cxnId="{C4B649CE-699A-4FD1-A2CD-500CFDD4F1C3}">
      <dgm:prSet/>
      <dgm:spPr/>
      <dgm:t>
        <a:bodyPr/>
        <a:lstStyle/>
        <a:p>
          <a:endParaRPr lang="ru-RU"/>
        </a:p>
      </dgm:t>
    </dgm:pt>
    <dgm:pt modelId="{BBE17803-1E06-4770-88DE-4C5A6FAD27C8}" type="sibTrans" cxnId="{C4B649CE-699A-4FD1-A2CD-500CFDD4F1C3}">
      <dgm:prSet/>
      <dgm:spPr/>
      <dgm:t>
        <a:bodyPr/>
        <a:lstStyle/>
        <a:p>
          <a:endParaRPr lang="ru-RU"/>
        </a:p>
      </dgm:t>
    </dgm:pt>
    <dgm:pt modelId="{E50A18A6-739A-4922-B9AD-AC3343A97FED}">
      <dgm:prSet phldrT="[Текст]" custT="1"/>
      <dgm:spPr/>
      <dgm:t>
        <a:bodyPr/>
        <a:lstStyle/>
        <a:p>
          <a:pPr algn="l"/>
          <a:r>
            <a:rPr lang="tt-RU" sz="3600" b="1" dirty="0" smtClean="0">
              <a:latin typeface="Times New Roman" pitchFamily="18" charset="0"/>
              <a:cs typeface="Times New Roman" pitchFamily="18" charset="0"/>
            </a:rPr>
            <a:t>Татар төркемнәрендә </a:t>
          </a:r>
          <a:r>
            <a:rPr lang="tt-RU" sz="2400" b="1" dirty="0" smtClean="0">
              <a:latin typeface="Times New Roman" pitchFamily="18" charset="0"/>
              <a:cs typeface="Times New Roman" pitchFamily="18" charset="0"/>
            </a:rPr>
            <a:t>укучы балаларга туган телдә аралашуга ихтыяҗ тудыру максатыннан яңа чыганаклар эзләү (Республика “Сәләт” талантлы балалар оешмасы нигезендә)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818B89AD-0E52-4874-A582-BBC159F7114C}" type="parTrans" cxnId="{8D71AEE1-DB72-4DF1-A4E0-71E7E5221283}">
      <dgm:prSet/>
      <dgm:spPr/>
      <dgm:t>
        <a:bodyPr/>
        <a:lstStyle/>
        <a:p>
          <a:endParaRPr lang="ru-RU"/>
        </a:p>
      </dgm:t>
    </dgm:pt>
    <dgm:pt modelId="{1B8E028E-290A-4456-8C39-BA2364BBA08E}" type="sibTrans" cxnId="{8D71AEE1-DB72-4DF1-A4E0-71E7E5221283}">
      <dgm:prSet/>
      <dgm:spPr/>
      <dgm:t>
        <a:bodyPr/>
        <a:lstStyle/>
        <a:p>
          <a:endParaRPr lang="ru-RU"/>
        </a:p>
      </dgm:t>
    </dgm:pt>
    <dgm:pt modelId="{7289A630-E3EC-42BD-A975-395AF39BFEA1}" type="pres">
      <dgm:prSet presAssocID="{9344D117-D9A8-4929-B453-DA84E3B7FA0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D89B10-2578-4430-BAA9-316BF9C8099F}" type="pres">
      <dgm:prSet presAssocID="{806EC568-0668-45DC-9A4E-8C582332F48A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2D644F-3E74-4632-8F30-3DBEC04C1BAB}" type="pres">
      <dgm:prSet presAssocID="{BBE17803-1E06-4770-88DE-4C5A6FAD27C8}" presName="sibTrans" presStyleCnt="0"/>
      <dgm:spPr/>
    </dgm:pt>
    <dgm:pt modelId="{598B4792-EE87-4140-99F1-845D13F69D3C}" type="pres">
      <dgm:prSet presAssocID="{E50A18A6-739A-4922-B9AD-AC3343A97FED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71AEE1-DB72-4DF1-A4E0-71E7E5221283}" srcId="{9344D117-D9A8-4929-B453-DA84E3B7FA02}" destId="{E50A18A6-739A-4922-B9AD-AC3343A97FED}" srcOrd="1" destOrd="0" parTransId="{818B89AD-0E52-4874-A582-BBC159F7114C}" sibTransId="{1B8E028E-290A-4456-8C39-BA2364BBA08E}"/>
    <dgm:cxn modelId="{C4B649CE-699A-4FD1-A2CD-500CFDD4F1C3}" srcId="{9344D117-D9A8-4929-B453-DA84E3B7FA02}" destId="{806EC568-0668-45DC-9A4E-8C582332F48A}" srcOrd="0" destOrd="0" parTransId="{B097CC8F-CDAA-4F1E-8B95-403A42AFA524}" sibTransId="{BBE17803-1E06-4770-88DE-4C5A6FAD27C8}"/>
    <dgm:cxn modelId="{916DF2FD-03FC-4B3D-BDAB-D80B7E624C02}" type="presOf" srcId="{E50A18A6-739A-4922-B9AD-AC3343A97FED}" destId="{598B4792-EE87-4140-99F1-845D13F69D3C}" srcOrd="0" destOrd="0" presId="urn:microsoft.com/office/officeart/2005/8/layout/hList6"/>
    <dgm:cxn modelId="{E15C11CD-A7CA-4C73-8C27-77C8B11C17E5}" type="presOf" srcId="{806EC568-0668-45DC-9A4E-8C582332F48A}" destId="{8BD89B10-2578-4430-BAA9-316BF9C8099F}" srcOrd="0" destOrd="0" presId="urn:microsoft.com/office/officeart/2005/8/layout/hList6"/>
    <dgm:cxn modelId="{049CD904-F2BC-4D80-8E09-FDA99D356568}" type="presOf" srcId="{9344D117-D9A8-4929-B453-DA84E3B7FA02}" destId="{7289A630-E3EC-42BD-A975-395AF39BFEA1}" srcOrd="0" destOrd="0" presId="urn:microsoft.com/office/officeart/2005/8/layout/hList6"/>
    <dgm:cxn modelId="{526255F6-B029-4CD5-A905-3592E2FD7C61}" type="presParOf" srcId="{7289A630-E3EC-42BD-A975-395AF39BFEA1}" destId="{8BD89B10-2578-4430-BAA9-316BF9C8099F}" srcOrd="0" destOrd="0" presId="urn:microsoft.com/office/officeart/2005/8/layout/hList6"/>
    <dgm:cxn modelId="{0F7992C0-80B0-4FE2-9CB5-7E6C19E35BB2}" type="presParOf" srcId="{7289A630-E3EC-42BD-A975-395AF39BFEA1}" destId="{E12D644F-3E74-4632-8F30-3DBEC04C1BAB}" srcOrd="1" destOrd="0" presId="urn:microsoft.com/office/officeart/2005/8/layout/hList6"/>
    <dgm:cxn modelId="{CAF6C0C0-3AF7-4C4A-BE5E-A71DE9ED20F6}" type="presParOf" srcId="{7289A630-E3EC-42BD-A975-395AF39BFEA1}" destId="{598B4792-EE87-4140-99F1-845D13F69D3C}" srcOrd="2" destOrd="0" presId="urn:microsoft.com/office/officeart/2005/8/layout/hList6"/>
  </dgm:cxnLst>
  <dgm:bg/>
  <dgm:whole/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0A16098D-9D35-4CB6-A4E8-C6B323A17464}" type="doc">
      <dgm:prSet loTypeId="urn:microsoft.com/office/officeart/2005/8/layout/bProcess3" loCatId="process" qsTypeId="urn:microsoft.com/office/officeart/2005/8/quickstyle/3d3" qsCatId="3D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88531EE0-44C9-4669-95F2-3F3559F44C91}">
      <dgm:prSet custT="1"/>
      <dgm:spPr/>
      <dgm:t>
        <a:bodyPr/>
        <a:lstStyle/>
        <a:p>
          <a:pPr rtl="0"/>
          <a:endParaRPr lang="tt-RU" sz="2000" b="1" dirty="0" smtClean="0">
            <a:latin typeface="Times New Roman" pitchFamily="18" charset="0"/>
            <a:cs typeface="Times New Roman" pitchFamily="18" charset="0"/>
          </a:endParaRPr>
        </a:p>
        <a:p>
          <a:pPr rtl="0"/>
          <a:r>
            <a:rPr lang="tt-RU" sz="2000" b="1" dirty="0" smtClean="0">
              <a:latin typeface="Times New Roman" pitchFamily="18" charset="0"/>
              <a:cs typeface="Times New Roman" pitchFamily="18" charset="0"/>
            </a:rPr>
            <a:t>ДЖОТ ТОТС </a:t>
          </a:r>
        </a:p>
        <a:p>
          <a:pPr rtl="0"/>
          <a:r>
            <a:rPr lang="tt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5C8FD4DA-61DC-42AA-9BF1-CCBF883BE0CD}" type="parTrans" cxnId="{4DEBF611-E082-453A-9587-CB6054D03571}">
      <dgm:prSet/>
      <dgm:spPr/>
      <dgm:t>
        <a:bodyPr/>
        <a:lstStyle/>
        <a:p>
          <a:endParaRPr lang="ru-RU"/>
        </a:p>
      </dgm:t>
    </dgm:pt>
    <dgm:pt modelId="{CB1978DB-D275-4038-88E6-42E9826161EF}" type="sibTrans" cxnId="{4DEBF611-E082-453A-9587-CB6054D03571}">
      <dgm:prSet/>
      <dgm:spPr/>
      <dgm:t>
        <a:bodyPr/>
        <a:lstStyle/>
        <a:p>
          <a:endParaRPr lang="ru-RU"/>
        </a:p>
      </dgm:t>
    </dgm:pt>
    <dgm:pt modelId="{E115C514-57B6-4D26-ABF4-1C862CCCFC33}">
      <dgm:prSet custT="1"/>
      <dgm:spPr/>
      <dgm:t>
        <a:bodyPr/>
        <a:lstStyle/>
        <a:p>
          <a:pPr rtl="0"/>
          <a:r>
            <a:rPr lang="tt-RU" sz="2000" b="1" dirty="0" smtClean="0">
              <a:latin typeface="Times New Roman" pitchFamily="18" charset="0"/>
              <a:cs typeface="Times New Roman" pitchFamily="18" charset="0"/>
            </a:rPr>
            <a:t>УКУЧЫЛАРГА 3-4 КЕЧКЕНӘ КӘГАЗЬ КИСӘКЛӘРЕ ТАРАТЫЛА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8C9F7127-90CA-4555-90D7-4F7E4AFADDE2}" type="parTrans" cxnId="{ACE1D9CE-EE4D-4331-89F4-C77FF0002137}">
      <dgm:prSet/>
      <dgm:spPr/>
      <dgm:t>
        <a:bodyPr/>
        <a:lstStyle/>
        <a:p>
          <a:endParaRPr lang="ru-RU"/>
        </a:p>
      </dgm:t>
    </dgm:pt>
    <dgm:pt modelId="{734569C6-0CE1-4944-86B3-220AFE48E77B}" type="sibTrans" cxnId="{ACE1D9CE-EE4D-4331-89F4-C77FF0002137}">
      <dgm:prSet/>
      <dgm:spPr/>
      <dgm:t>
        <a:bodyPr/>
        <a:lstStyle/>
        <a:p>
          <a:endParaRPr lang="ru-RU"/>
        </a:p>
      </dgm:t>
    </dgm:pt>
    <dgm:pt modelId="{5B3C8E77-6B6A-4A9B-9652-A6869461D0B6}">
      <dgm:prSet custT="1"/>
      <dgm:spPr/>
      <dgm:t>
        <a:bodyPr/>
        <a:lstStyle/>
        <a:p>
          <a:pPr rtl="0"/>
          <a:r>
            <a:rPr lang="tt-RU" sz="2000" b="1" dirty="0" smtClean="0">
              <a:latin typeface="Times New Roman" pitchFamily="18" charset="0"/>
              <a:cs typeface="Times New Roman" pitchFamily="18" charset="0"/>
            </a:rPr>
            <a:t>СЫЙНЫФКА ТЕМА ӘЙТЕЛӘ: </a:t>
          </a:r>
        </a:p>
        <a:p>
          <a:pPr rtl="0"/>
          <a:r>
            <a:rPr lang="tt-RU" sz="2000" b="1" dirty="0" smtClean="0">
              <a:latin typeface="Times New Roman" pitchFamily="18" charset="0"/>
              <a:cs typeface="Times New Roman" pitchFamily="18" charset="0"/>
            </a:rPr>
            <a:t>“ТАМЫРДАШ СҮЗЛӘР”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0ADE3308-F722-4907-9B41-D9EF52DF83C9}" type="parTrans" cxnId="{CB908D6C-415D-4774-B2E6-71791829E3B6}">
      <dgm:prSet/>
      <dgm:spPr/>
      <dgm:t>
        <a:bodyPr/>
        <a:lstStyle/>
        <a:p>
          <a:endParaRPr lang="ru-RU"/>
        </a:p>
      </dgm:t>
    </dgm:pt>
    <dgm:pt modelId="{5965B62B-ACCA-47EB-B18E-D73E1680D047}" type="sibTrans" cxnId="{CB908D6C-415D-4774-B2E6-71791829E3B6}">
      <dgm:prSet/>
      <dgm:spPr/>
      <dgm:t>
        <a:bodyPr/>
        <a:lstStyle/>
        <a:p>
          <a:endParaRPr lang="ru-RU"/>
        </a:p>
      </dgm:t>
    </dgm:pt>
    <dgm:pt modelId="{EC3D7EC1-6CAB-4D50-BC3C-E10A11303650}">
      <dgm:prSet custT="1"/>
      <dgm:spPr/>
      <dgm:t>
        <a:bodyPr/>
        <a:lstStyle/>
        <a:p>
          <a:pPr rtl="0"/>
          <a:r>
            <a:rPr lang="tt-RU" sz="1800" b="1" dirty="0" smtClean="0">
              <a:latin typeface="Times New Roman" pitchFamily="18" charset="0"/>
              <a:cs typeface="Times New Roman" pitchFamily="18" charset="0"/>
            </a:rPr>
            <a:t>БЕРНИЧӘ МИНУТ ВАКЫТ ЭЧЕНДӘ БАЛАЛАР ШУЛ КӘГАЗЬ КИСӘКЛӘРЕНӘ БИРЕЛГӘН СҮЗГӘ ТАМЫРДАШ СҮЗЛӘР УЙЛАП ЯЗАЛАР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02622351-B2C6-4749-8429-168BE0D2CE8A}" type="parTrans" cxnId="{8DD95BDA-E0F6-4A29-A9BA-C4047A2AF6F2}">
      <dgm:prSet/>
      <dgm:spPr/>
      <dgm:t>
        <a:bodyPr/>
        <a:lstStyle/>
        <a:p>
          <a:endParaRPr lang="ru-RU"/>
        </a:p>
      </dgm:t>
    </dgm:pt>
    <dgm:pt modelId="{725DC980-842A-4055-B185-19487C282E91}" type="sibTrans" cxnId="{8DD95BDA-E0F6-4A29-A9BA-C4047A2AF6F2}">
      <dgm:prSet/>
      <dgm:spPr/>
      <dgm:t>
        <a:bodyPr/>
        <a:lstStyle/>
        <a:p>
          <a:endParaRPr lang="ru-RU"/>
        </a:p>
      </dgm:t>
    </dgm:pt>
    <dgm:pt modelId="{8DE8D56A-C27A-4BDE-B6C2-58D43EC48971}">
      <dgm:prSet custT="1"/>
      <dgm:spPr/>
      <dgm:t>
        <a:bodyPr/>
        <a:lstStyle/>
        <a:p>
          <a:pPr rtl="0"/>
          <a:r>
            <a:rPr lang="tt-RU" sz="1800" b="1" dirty="0" smtClean="0">
              <a:latin typeface="Times New Roman" pitchFamily="18" charset="0"/>
              <a:cs typeface="Times New Roman" pitchFamily="18" charset="0"/>
            </a:rPr>
            <a:t>УЙЛАНЫЛГАН СҮЗЛӘРНЕ ТӨРКЕМНӘРГӘ (ТАМЫР, ЯСАЛМА, ПАРЛЫ, ТЕЗМӘ, КЫСКАРТЫЛМА) БҮЛЕП, ҖӨМЛӘЛӘР ТӨЗЕЛӘ.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4CC115D4-2A5A-40A9-9512-A04CF5A86CEE}" type="parTrans" cxnId="{3A631AF1-E07C-49CB-B495-5A8278E5A774}">
      <dgm:prSet/>
      <dgm:spPr/>
      <dgm:t>
        <a:bodyPr/>
        <a:lstStyle/>
        <a:p>
          <a:endParaRPr lang="ru-RU"/>
        </a:p>
      </dgm:t>
    </dgm:pt>
    <dgm:pt modelId="{3CC0EA2F-9C9C-44B4-95F9-7F2FB08E5197}" type="sibTrans" cxnId="{3A631AF1-E07C-49CB-B495-5A8278E5A774}">
      <dgm:prSet/>
      <dgm:spPr/>
      <dgm:t>
        <a:bodyPr/>
        <a:lstStyle/>
        <a:p>
          <a:endParaRPr lang="ru-RU"/>
        </a:p>
      </dgm:t>
    </dgm:pt>
    <dgm:pt modelId="{35BD75F8-2710-456A-B41B-7F98FFCA2841}" type="pres">
      <dgm:prSet presAssocID="{0A16098D-9D35-4CB6-A4E8-C6B323A1746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502A51-9A71-423B-866F-6FC99DF96B3D}" type="pres">
      <dgm:prSet presAssocID="{88531EE0-44C9-4669-95F2-3F3559F44C91}" presName="node" presStyleLbl="node1" presStyleIdx="0" presStyleCnt="5" custScaleX="328553" custScaleY="480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BDFC13-8DB2-476C-85A3-0B92CA21F5D2}" type="pres">
      <dgm:prSet presAssocID="{CB1978DB-D275-4038-88E6-42E9826161EF}" presName="sibTrans" presStyleLbl="sibTrans1D1" presStyleIdx="0" presStyleCnt="4"/>
      <dgm:spPr/>
      <dgm:t>
        <a:bodyPr/>
        <a:lstStyle/>
        <a:p>
          <a:endParaRPr lang="ru-RU"/>
        </a:p>
      </dgm:t>
    </dgm:pt>
    <dgm:pt modelId="{9E9FDD81-9263-435C-9F05-E16ABAEEE51A}" type="pres">
      <dgm:prSet presAssocID="{CB1978DB-D275-4038-88E6-42E9826161EF}" presName="connectorText" presStyleLbl="sibTrans1D1" presStyleIdx="0" presStyleCnt="4"/>
      <dgm:spPr/>
      <dgm:t>
        <a:bodyPr/>
        <a:lstStyle/>
        <a:p>
          <a:endParaRPr lang="ru-RU"/>
        </a:p>
      </dgm:t>
    </dgm:pt>
    <dgm:pt modelId="{02E50622-2C05-44D9-8C4E-3E3F082FBA5E}" type="pres">
      <dgm:prSet presAssocID="{E115C514-57B6-4D26-ABF4-1C862CCCFC33}" presName="node" presStyleLbl="node1" presStyleIdx="1" presStyleCnt="5" custScaleX="141029" custLinFactNeighborX="2487" custLinFactNeighborY="-179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E03130-F305-42AD-B273-A66F9AEF2B6C}" type="pres">
      <dgm:prSet presAssocID="{734569C6-0CE1-4944-86B3-220AFE48E77B}" presName="sibTrans" presStyleLbl="sibTrans1D1" presStyleIdx="1" presStyleCnt="4"/>
      <dgm:spPr/>
      <dgm:t>
        <a:bodyPr/>
        <a:lstStyle/>
        <a:p>
          <a:endParaRPr lang="ru-RU"/>
        </a:p>
      </dgm:t>
    </dgm:pt>
    <dgm:pt modelId="{25890E66-4213-4B3F-A580-7C9096212F9F}" type="pres">
      <dgm:prSet presAssocID="{734569C6-0CE1-4944-86B3-220AFE48E77B}" presName="connectorText" presStyleLbl="sibTrans1D1" presStyleIdx="1" presStyleCnt="4"/>
      <dgm:spPr/>
      <dgm:t>
        <a:bodyPr/>
        <a:lstStyle/>
        <a:p>
          <a:endParaRPr lang="ru-RU"/>
        </a:p>
      </dgm:t>
    </dgm:pt>
    <dgm:pt modelId="{7C27D074-EBFD-4E8F-BAAF-530A096B9517}" type="pres">
      <dgm:prSet presAssocID="{5B3C8E77-6B6A-4A9B-9652-A6869461D0B6}" presName="node" presStyleLbl="node1" presStyleIdx="2" presStyleCnt="5" custScaleX="1654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0040BE-0C2B-4D71-AAE5-205ED9F19E13}" type="pres">
      <dgm:prSet presAssocID="{5965B62B-ACCA-47EB-B18E-D73E1680D047}" presName="sibTrans" presStyleLbl="sibTrans1D1" presStyleIdx="2" presStyleCnt="4"/>
      <dgm:spPr/>
      <dgm:t>
        <a:bodyPr/>
        <a:lstStyle/>
        <a:p>
          <a:endParaRPr lang="ru-RU"/>
        </a:p>
      </dgm:t>
    </dgm:pt>
    <dgm:pt modelId="{87F86D2F-6316-4ACC-9F2D-04905DAEB2D8}" type="pres">
      <dgm:prSet presAssocID="{5965B62B-ACCA-47EB-B18E-D73E1680D047}" presName="connectorText" presStyleLbl="sibTrans1D1" presStyleIdx="2" presStyleCnt="4"/>
      <dgm:spPr/>
      <dgm:t>
        <a:bodyPr/>
        <a:lstStyle/>
        <a:p>
          <a:endParaRPr lang="ru-RU"/>
        </a:p>
      </dgm:t>
    </dgm:pt>
    <dgm:pt modelId="{FE201A1C-F5CC-47B3-98C9-DB83EB72F655}" type="pres">
      <dgm:prSet presAssocID="{EC3D7EC1-6CAB-4D50-BC3C-E10A11303650}" presName="node" presStyleLbl="node1" presStyleIdx="3" presStyleCnt="5" custScaleX="184662" custScaleY="124065" custLinFactNeighborX="-11249" custLinFactNeighborY="-172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980BD1-B8C0-40A6-A4E1-367E7C95A87F}" type="pres">
      <dgm:prSet presAssocID="{725DC980-842A-4055-B185-19487C282E91}" presName="sibTrans" presStyleLbl="sibTrans1D1" presStyleIdx="3" presStyleCnt="4"/>
      <dgm:spPr/>
      <dgm:t>
        <a:bodyPr/>
        <a:lstStyle/>
        <a:p>
          <a:endParaRPr lang="ru-RU"/>
        </a:p>
      </dgm:t>
    </dgm:pt>
    <dgm:pt modelId="{E8F4B69E-421D-45D7-9820-146D0538810A}" type="pres">
      <dgm:prSet presAssocID="{725DC980-842A-4055-B185-19487C282E91}" presName="connectorText" presStyleLbl="sibTrans1D1" presStyleIdx="3" presStyleCnt="4"/>
      <dgm:spPr/>
      <dgm:t>
        <a:bodyPr/>
        <a:lstStyle/>
        <a:p>
          <a:endParaRPr lang="ru-RU"/>
        </a:p>
      </dgm:t>
    </dgm:pt>
    <dgm:pt modelId="{D072948D-9844-44EB-85BD-4FD96A0DF38B}" type="pres">
      <dgm:prSet presAssocID="{8DE8D56A-C27A-4BDE-B6C2-58D43EC48971}" presName="node" presStyleLbl="node1" presStyleIdx="4" presStyleCnt="5" custScaleX="168090" custScaleY="133043" custLinFactNeighborX="10315" custLinFactNeighborY="-12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0658C4-9AEA-491B-B45C-713ECB30795E}" type="presOf" srcId="{EC3D7EC1-6CAB-4D50-BC3C-E10A11303650}" destId="{FE201A1C-F5CC-47B3-98C9-DB83EB72F655}" srcOrd="0" destOrd="0" presId="urn:microsoft.com/office/officeart/2005/8/layout/bProcess3"/>
    <dgm:cxn modelId="{214C6C13-BE77-4E6D-8515-BD9567E99FCB}" type="presOf" srcId="{725DC980-842A-4055-B185-19487C282E91}" destId="{FF980BD1-B8C0-40A6-A4E1-367E7C95A87F}" srcOrd="0" destOrd="0" presId="urn:microsoft.com/office/officeart/2005/8/layout/bProcess3"/>
    <dgm:cxn modelId="{04F8E23E-B871-4727-9733-3A887A6FD036}" type="presOf" srcId="{88531EE0-44C9-4669-95F2-3F3559F44C91}" destId="{C0502A51-9A71-423B-866F-6FC99DF96B3D}" srcOrd="0" destOrd="0" presId="urn:microsoft.com/office/officeart/2005/8/layout/bProcess3"/>
    <dgm:cxn modelId="{E175CCD6-7E2A-4715-BC79-A3ABC4990D75}" type="presOf" srcId="{0A16098D-9D35-4CB6-A4E8-C6B323A17464}" destId="{35BD75F8-2710-456A-B41B-7F98FFCA2841}" srcOrd="0" destOrd="0" presId="urn:microsoft.com/office/officeart/2005/8/layout/bProcess3"/>
    <dgm:cxn modelId="{3A631AF1-E07C-49CB-B495-5A8278E5A774}" srcId="{0A16098D-9D35-4CB6-A4E8-C6B323A17464}" destId="{8DE8D56A-C27A-4BDE-B6C2-58D43EC48971}" srcOrd="4" destOrd="0" parTransId="{4CC115D4-2A5A-40A9-9512-A04CF5A86CEE}" sibTransId="{3CC0EA2F-9C9C-44B4-95F9-7F2FB08E5197}"/>
    <dgm:cxn modelId="{A39B0CC6-2B7C-4014-8850-9D3E065218F2}" type="presOf" srcId="{725DC980-842A-4055-B185-19487C282E91}" destId="{E8F4B69E-421D-45D7-9820-146D0538810A}" srcOrd="1" destOrd="0" presId="urn:microsoft.com/office/officeart/2005/8/layout/bProcess3"/>
    <dgm:cxn modelId="{B0470D11-1BB1-4F12-8310-68F9036D00D8}" type="presOf" srcId="{E115C514-57B6-4D26-ABF4-1C862CCCFC33}" destId="{02E50622-2C05-44D9-8C4E-3E3F082FBA5E}" srcOrd="0" destOrd="0" presId="urn:microsoft.com/office/officeart/2005/8/layout/bProcess3"/>
    <dgm:cxn modelId="{CB2D8C60-0154-452C-99B4-0E665D857D53}" type="presOf" srcId="{8DE8D56A-C27A-4BDE-B6C2-58D43EC48971}" destId="{D072948D-9844-44EB-85BD-4FD96A0DF38B}" srcOrd="0" destOrd="0" presId="urn:microsoft.com/office/officeart/2005/8/layout/bProcess3"/>
    <dgm:cxn modelId="{CB908D6C-415D-4774-B2E6-71791829E3B6}" srcId="{0A16098D-9D35-4CB6-A4E8-C6B323A17464}" destId="{5B3C8E77-6B6A-4A9B-9652-A6869461D0B6}" srcOrd="2" destOrd="0" parTransId="{0ADE3308-F722-4907-9B41-D9EF52DF83C9}" sibTransId="{5965B62B-ACCA-47EB-B18E-D73E1680D047}"/>
    <dgm:cxn modelId="{85FEDD31-B633-4FF1-AF2B-41310B313973}" type="presOf" srcId="{734569C6-0CE1-4944-86B3-220AFE48E77B}" destId="{F3E03130-F305-42AD-B273-A66F9AEF2B6C}" srcOrd="0" destOrd="0" presId="urn:microsoft.com/office/officeart/2005/8/layout/bProcess3"/>
    <dgm:cxn modelId="{5D444824-26EE-415A-89F8-85E981D57F58}" type="presOf" srcId="{5B3C8E77-6B6A-4A9B-9652-A6869461D0B6}" destId="{7C27D074-EBFD-4E8F-BAAF-530A096B9517}" srcOrd="0" destOrd="0" presId="urn:microsoft.com/office/officeart/2005/8/layout/bProcess3"/>
    <dgm:cxn modelId="{4DEBF611-E082-453A-9587-CB6054D03571}" srcId="{0A16098D-9D35-4CB6-A4E8-C6B323A17464}" destId="{88531EE0-44C9-4669-95F2-3F3559F44C91}" srcOrd="0" destOrd="0" parTransId="{5C8FD4DA-61DC-42AA-9BF1-CCBF883BE0CD}" sibTransId="{CB1978DB-D275-4038-88E6-42E9826161EF}"/>
    <dgm:cxn modelId="{9AD41842-1882-4262-9AE9-BC952673B83D}" type="presOf" srcId="{5965B62B-ACCA-47EB-B18E-D73E1680D047}" destId="{87F86D2F-6316-4ACC-9F2D-04905DAEB2D8}" srcOrd="1" destOrd="0" presId="urn:microsoft.com/office/officeart/2005/8/layout/bProcess3"/>
    <dgm:cxn modelId="{3A4284C6-282F-467A-8883-BEE1BCBCF014}" type="presOf" srcId="{5965B62B-ACCA-47EB-B18E-D73E1680D047}" destId="{3A0040BE-0C2B-4D71-AAE5-205ED9F19E13}" srcOrd="0" destOrd="0" presId="urn:microsoft.com/office/officeart/2005/8/layout/bProcess3"/>
    <dgm:cxn modelId="{58E2CD03-D842-464C-A196-758BD200B343}" type="presOf" srcId="{CB1978DB-D275-4038-88E6-42E9826161EF}" destId="{69BDFC13-8DB2-476C-85A3-0B92CA21F5D2}" srcOrd="0" destOrd="0" presId="urn:microsoft.com/office/officeart/2005/8/layout/bProcess3"/>
    <dgm:cxn modelId="{8DD95BDA-E0F6-4A29-A9BA-C4047A2AF6F2}" srcId="{0A16098D-9D35-4CB6-A4E8-C6B323A17464}" destId="{EC3D7EC1-6CAB-4D50-BC3C-E10A11303650}" srcOrd="3" destOrd="0" parTransId="{02622351-B2C6-4749-8429-168BE0D2CE8A}" sibTransId="{725DC980-842A-4055-B185-19487C282E91}"/>
    <dgm:cxn modelId="{ACE1D9CE-EE4D-4331-89F4-C77FF0002137}" srcId="{0A16098D-9D35-4CB6-A4E8-C6B323A17464}" destId="{E115C514-57B6-4D26-ABF4-1C862CCCFC33}" srcOrd="1" destOrd="0" parTransId="{8C9F7127-90CA-4555-90D7-4F7E4AFADDE2}" sibTransId="{734569C6-0CE1-4944-86B3-220AFE48E77B}"/>
    <dgm:cxn modelId="{9C84E226-E389-4456-ADE3-235906E43D62}" type="presOf" srcId="{CB1978DB-D275-4038-88E6-42E9826161EF}" destId="{9E9FDD81-9263-435C-9F05-E16ABAEEE51A}" srcOrd="1" destOrd="0" presId="urn:microsoft.com/office/officeart/2005/8/layout/bProcess3"/>
    <dgm:cxn modelId="{07119C96-4E2E-4091-82D7-927C2BC930BD}" type="presOf" srcId="{734569C6-0CE1-4944-86B3-220AFE48E77B}" destId="{25890E66-4213-4B3F-A580-7C9096212F9F}" srcOrd="1" destOrd="0" presId="urn:microsoft.com/office/officeart/2005/8/layout/bProcess3"/>
    <dgm:cxn modelId="{575B4306-93CC-43CC-BE40-8D978B3C5D3E}" type="presParOf" srcId="{35BD75F8-2710-456A-B41B-7F98FFCA2841}" destId="{C0502A51-9A71-423B-866F-6FC99DF96B3D}" srcOrd="0" destOrd="0" presId="urn:microsoft.com/office/officeart/2005/8/layout/bProcess3"/>
    <dgm:cxn modelId="{B66E9CBA-0EFE-43CA-A856-2781D8267B8C}" type="presParOf" srcId="{35BD75F8-2710-456A-B41B-7F98FFCA2841}" destId="{69BDFC13-8DB2-476C-85A3-0B92CA21F5D2}" srcOrd="1" destOrd="0" presId="urn:microsoft.com/office/officeart/2005/8/layout/bProcess3"/>
    <dgm:cxn modelId="{5DE4A5BA-7D6D-4FE5-8933-7A5251A4A480}" type="presParOf" srcId="{69BDFC13-8DB2-476C-85A3-0B92CA21F5D2}" destId="{9E9FDD81-9263-435C-9F05-E16ABAEEE51A}" srcOrd="0" destOrd="0" presId="urn:microsoft.com/office/officeart/2005/8/layout/bProcess3"/>
    <dgm:cxn modelId="{F6BAE44A-E19A-4C53-A650-6C3DD2EDFF4D}" type="presParOf" srcId="{35BD75F8-2710-456A-B41B-7F98FFCA2841}" destId="{02E50622-2C05-44D9-8C4E-3E3F082FBA5E}" srcOrd="2" destOrd="0" presId="urn:microsoft.com/office/officeart/2005/8/layout/bProcess3"/>
    <dgm:cxn modelId="{DD9422C8-752C-4D67-B278-3D10D3B14A3D}" type="presParOf" srcId="{35BD75F8-2710-456A-B41B-7F98FFCA2841}" destId="{F3E03130-F305-42AD-B273-A66F9AEF2B6C}" srcOrd="3" destOrd="0" presId="urn:microsoft.com/office/officeart/2005/8/layout/bProcess3"/>
    <dgm:cxn modelId="{ED00BAF0-0C20-488A-88E1-119718546130}" type="presParOf" srcId="{F3E03130-F305-42AD-B273-A66F9AEF2B6C}" destId="{25890E66-4213-4B3F-A580-7C9096212F9F}" srcOrd="0" destOrd="0" presId="urn:microsoft.com/office/officeart/2005/8/layout/bProcess3"/>
    <dgm:cxn modelId="{2E0D2E0A-9D05-496B-94ED-E8DDA6774848}" type="presParOf" srcId="{35BD75F8-2710-456A-B41B-7F98FFCA2841}" destId="{7C27D074-EBFD-4E8F-BAAF-530A096B9517}" srcOrd="4" destOrd="0" presId="urn:microsoft.com/office/officeart/2005/8/layout/bProcess3"/>
    <dgm:cxn modelId="{76D029D8-15E6-441D-9575-1FC81CC59052}" type="presParOf" srcId="{35BD75F8-2710-456A-B41B-7F98FFCA2841}" destId="{3A0040BE-0C2B-4D71-AAE5-205ED9F19E13}" srcOrd="5" destOrd="0" presId="urn:microsoft.com/office/officeart/2005/8/layout/bProcess3"/>
    <dgm:cxn modelId="{84BE14CC-3B53-4039-832F-D3896738D983}" type="presParOf" srcId="{3A0040BE-0C2B-4D71-AAE5-205ED9F19E13}" destId="{87F86D2F-6316-4ACC-9F2D-04905DAEB2D8}" srcOrd="0" destOrd="0" presId="urn:microsoft.com/office/officeart/2005/8/layout/bProcess3"/>
    <dgm:cxn modelId="{009C7085-A062-47C5-A6B2-1E03BE0D2D89}" type="presParOf" srcId="{35BD75F8-2710-456A-B41B-7F98FFCA2841}" destId="{FE201A1C-F5CC-47B3-98C9-DB83EB72F655}" srcOrd="6" destOrd="0" presId="urn:microsoft.com/office/officeart/2005/8/layout/bProcess3"/>
    <dgm:cxn modelId="{38E21953-F0A3-4823-AFA2-8132EB3E31A7}" type="presParOf" srcId="{35BD75F8-2710-456A-B41B-7F98FFCA2841}" destId="{FF980BD1-B8C0-40A6-A4E1-367E7C95A87F}" srcOrd="7" destOrd="0" presId="urn:microsoft.com/office/officeart/2005/8/layout/bProcess3"/>
    <dgm:cxn modelId="{9E553D54-F3C8-42EF-911E-0ED1E2541E30}" type="presParOf" srcId="{FF980BD1-B8C0-40A6-A4E1-367E7C95A87F}" destId="{E8F4B69E-421D-45D7-9820-146D0538810A}" srcOrd="0" destOrd="0" presId="urn:microsoft.com/office/officeart/2005/8/layout/bProcess3"/>
    <dgm:cxn modelId="{1539D444-A50E-44C9-B88C-78E95394AD78}" type="presParOf" srcId="{35BD75F8-2710-456A-B41B-7F98FFCA2841}" destId="{D072948D-9844-44EB-85BD-4FD96A0DF38B}" srcOrd="8" destOrd="0" presId="urn:microsoft.com/office/officeart/2005/8/layout/bProcess3"/>
  </dgm:cxnLst>
  <dgm:bg/>
  <dgm:whole/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D5254503-A834-4287-B450-3FD89E41DB69}" type="doc">
      <dgm:prSet loTypeId="urn:microsoft.com/office/officeart/2005/8/layout/default" loCatId="list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10FF1E-C49D-48CF-BC27-3FB9542F8B73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t-RU" dirty="0" smtClean="0"/>
            <a:t>баш</a:t>
          </a:r>
          <a:endParaRPr lang="ru-RU" dirty="0"/>
        </a:p>
      </dgm:t>
    </dgm:pt>
    <dgm:pt modelId="{674972B9-A183-434E-9317-A9AC31BB4088}" type="parTrans" cxnId="{6613C6F7-A047-4818-8382-083FCF08C818}">
      <dgm:prSet/>
      <dgm:spPr/>
      <dgm:t>
        <a:bodyPr/>
        <a:lstStyle/>
        <a:p>
          <a:endParaRPr lang="ru-RU"/>
        </a:p>
      </dgm:t>
    </dgm:pt>
    <dgm:pt modelId="{47FA116D-C36F-4E3D-BA7D-C78280376D42}" type="sibTrans" cxnId="{6613C6F7-A047-4818-8382-083FCF08C818}">
      <dgm:prSet/>
      <dgm:spPr/>
      <dgm:t>
        <a:bodyPr/>
        <a:lstStyle/>
        <a:p>
          <a:endParaRPr lang="ru-RU"/>
        </a:p>
      </dgm:t>
    </dgm:pt>
    <dgm:pt modelId="{237331E0-4C08-4FA7-9944-F683A3BE479C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t-RU" dirty="0" smtClean="0"/>
            <a:t>башлы</a:t>
          </a:r>
          <a:endParaRPr lang="ru-RU" dirty="0"/>
        </a:p>
      </dgm:t>
    </dgm:pt>
    <dgm:pt modelId="{73508F8F-B621-4A6C-8D18-D93ECC504DFE}" type="parTrans" cxnId="{7FE88892-20FB-4BDE-9BCF-ABFB15421633}">
      <dgm:prSet/>
      <dgm:spPr/>
      <dgm:t>
        <a:bodyPr/>
        <a:lstStyle/>
        <a:p>
          <a:endParaRPr lang="ru-RU"/>
        </a:p>
      </dgm:t>
    </dgm:pt>
    <dgm:pt modelId="{58093EC7-A6C6-4EF6-BE47-5AF1C4A95AAB}" type="sibTrans" cxnId="{7FE88892-20FB-4BDE-9BCF-ABFB15421633}">
      <dgm:prSet/>
      <dgm:spPr/>
      <dgm:t>
        <a:bodyPr/>
        <a:lstStyle/>
        <a:p>
          <a:endParaRPr lang="ru-RU"/>
        </a:p>
      </dgm:t>
    </dgm:pt>
    <dgm:pt modelId="{3529F4EF-72D6-4851-A279-0745DF4010C7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t-RU" dirty="0" smtClean="0"/>
            <a:t>башлык</a:t>
          </a:r>
          <a:endParaRPr lang="ru-RU" dirty="0"/>
        </a:p>
      </dgm:t>
    </dgm:pt>
    <dgm:pt modelId="{B39A6A3B-EC32-4B47-B210-9C9FE2952E9E}" type="parTrans" cxnId="{97210434-E4E1-49C9-89E7-3CCB2DDE6DA2}">
      <dgm:prSet/>
      <dgm:spPr/>
      <dgm:t>
        <a:bodyPr/>
        <a:lstStyle/>
        <a:p>
          <a:endParaRPr lang="ru-RU"/>
        </a:p>
      </dgm:t>
    </dgm:pt>
    <dgm:pt modelId="{5E73325D-0724-4199-9F6E-0B4E69ECA511}" type="sibTrans" cxnId="{97210434-E4E1-49C9-89E7-3CCB2DDE6DA2}">
      <dgm:prSet/>
      <dgm:spPr/>
      <dgm:t>
        <a:bodyPr/>
        <a:lstStyle/>
        <a:p>
          <a:endParaRPr lang="ru-RU"/>
        </a:p>
      </dgm:t>
    </dgm:pt>
    <dgm:pt modelId="{A1F4CBE1-B0B1-483E-94D0-679F30ADE0D8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t-RU" dirty="0" smtClean="0"/>
            <a:t>башсыз</a:t>
          </a:r>
          <a:endParaRPr lang="tt-RU" dirty="0"/>
        </a:p>
      </dgm:t>
    </dgm:pt>
    <dgm:pt modelId="{4641B1B4-01F6-432F-BC08-DCF26F3B4C5B}" type="parTrans" cxnId="{070EE009-04BC-4E02-A99B-3B975881D259}">
      <dgm:prSet/>
      <dgm:spPr/>
      <dgm:t>
        <a:bodyPr/>
        <a:lstStyle/>
        <a:p>
          <a:endParaRPr lang="ru-RU"/>
        </a:p>
      </dgm:t>
    </dgm:pt>
    <dgm:pt modelId="{C7C77814-F8F4-4C10-8B2F-887528715F0D}" type="sibTrans" cxnId="{070EE009-04BC-4E02-A99B-3B975881D259}">
      <dgm:prSet/>
      <dgm:spPr/>
      <dgm:t>
        <a:bodyPr/>
        <a:lstStyle/>
        <a:p>
          <a:endParaRPr lang="ru-RU"/>
        </a:p>
      </dgm:t>
    </dgm:pt>
    <dgm:pt modelId="{D4BF5F22-62C2-4FCA-B830-D07806661956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t-RU" dirty="0" smtClean="0"/>
            <a:t>башкала</a:t>
          </a:r>
          <a:endParaRPr lang="ru-RU" dirty="0"/>
        </a:p>
      </dgm:t>
    </dgm:pt>
    <dgm:pt modelId="{39951530-EE5A-44F3-821F-6A9722A273B3}" type="sibTrans" cxnId="{B3BCEAC1-25DB-4A3B-89C7-018EC0C9CB09}">
      <dgm:prSet/>
      <dgm:spPr/>
      <dgm:t>
        <a:bodyPr/>
        <a:lstStyle/>
        <a:p>
          <a:endParaRPr lang="ru-RU"/>
        </a:p>
      </dgm:t>
    </dgm:pt>
    <dgm:pt modelId="{AE5E6E3B-38D2-4E8E-BAE9-08D230C4A54D}" type="parTrans" cxnId="{B3BCEAC1-25DB-4A3B-89C7-018EC0C9CB09}">
      <dgm:prSet/>
      <dgm:spPr/>
      <dgm:t>
        <a:bodyPr/>
        <a:lstStyle/>
        <a:p>
          <a:endParaRPr lang="ru-RU"/>
        </a:p>
      </dgm:t>
    </dgm:pt>
    <dgm:pt modelId="{1942DE3A-5061-4617-A238-F0AD48DB2CD0}" type="pres">
      <dgm:prSet presAssocID="{D5254503-A834-4287-B450-3FD89E41DB6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8022A2-905F-4483-B215-88E07441115C}" type="pres">
      <dgm:prSet presAssocID="{3F10FF1E-C49D-48CF-BC27-3FB9542F8B7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8585D0-0783-4765-9303-CA820D14DF2F}" type="pres">
      <dgm:prSet presAssocID="{47FA116D-C36F-4E3D-BA7D-C78280376D42}" presName="sibTrans" presStyleCnt="0"/>
      <dgm:spPr/>
    </dgm:pt>
    <dgm:pt modelId="{00A60FB6-A6A4-413B-9847-113EA50F274F}" type="pres">
      <dgm:prSet presAssocID="{237331E0-4C08-4FA7-9944-F683A3BE479C}" presName="node" presStyleLbl="node1" presStyleIdx="1" presStyleCnt="5" custLinFactNeighborX="-243" custLinFactNeighborY="-40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D19D8E-566E-49FF-97FD-CDC7315C76D5}" type="pres">
      <dgm:prSet presAssocID="{58093EC7-A6C6-4EF6-BE47-5AF1C4A95AAB}" presName="sibTrans" presStyleCnt="0"/>
      <dgm:spPr/>
    </dgm:pt>
    <dgm:pt modelId="{3DDC270B-8B0A-4EF4-92DB-6D1D17334D74}" type="pres">
      <dgm:prSet presAssocID="{3529F4EF-72D6-4851-A279-0745DF4010C7}" presName="node" presStyleLbl="node1" presStyleIdx="2" presStyleCnt="5" custLinFactNeighborX="2563" custLinFactNeighborY="-40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3DE7B0-EAF5-44C5-A83A-A9627FE86C43}" type="pres">
      <dgm:prSet presAssocID="{5E73325D-0724-4199-9F6E-0B4E69ECA511}" presName="sibTrans" presStyleCnt="0"/>
      <dgm:spPr/>
    </dgm:pt>
    <dgm:pt modelId="{A6A2C92E-5FDA-44B2-9E0C-9E4083AD9A19}" type="pres">
      <dgm:prSet presAssocID="{A1F4CBE1-B0B1-483E-94D0-679F30ADE0D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C2BE07-F7BB-42F7-AF62-675BE78B57D6}" type="pres">
      <dgm:prSet presAssocID="{C7C77814-F8F4-4C10-8B2F-887528715F0D}" presName="sibTrans" presStyleCnt="0"/>
      <dgm:spPr/>
    </dgm:pt>
    <dgm:pt modelId="{6A86284A-0AD6-4AFB-9DF0-4BC69271F733}" type="pres">
      <dgm:prSet presAssocID="{D4BF5F22-62C2-4FCA-B830-D07806661956}" presName="node" presStyleLbl="node1" presStyleIdx="4" presStyleCnt="5" custLinFactNeighborX="-693" custLinFactNeighborY="-75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9C2F43-9BA5-4E7A-84F3-E9914C5A55C6}" type="presOf" srcId="{3529F4EF-72D6-4851-A279-0745DF4010C7}" destId="{3DDC270B-8B0A-4EF4-92DB-6D1D17334D74}" srcOrd="0" destOrd="0" presId="urn:microsoft.com/office/officeart/2005/8/layout/default"/>
    <dgm:cxn modelId="{DD139F6C-1DE2-4D40-89B1-F30107E7A00C}" type="presOf" srcId="{3F10FF1E-C49D-48CF-BC27-3FB9542F8B73}" destId="{798022A2-905F-4483-B215-88E07441115C}" srcOrd="0" destOrd="0" presId="urn:microsoft.com/office/officeart/2005/8/layout/default"/>
    <dgm:cxn modelId="{070EE009-04BC-4E02-A99B-3B975881D259}" srcId="{D5254503-A834-4287-B450-3FD89E41DB69}" destId="{A1F4CBE1-B0B1-483E-94D0-679F30ADE0D8}" srcOrd="3" destOrd="0" parTransId="{4641B1B4-01F6-432F-BC08-DCF26F3B4C5B}" sibTransId="{C7C77814-F8F4-4C10-8B2F-887528715F0D}"/>
    <dgm:cxn modelId="{7CF72352-BECA-4F4F-8324-196EDF8CAF75}" type="presOf" srcId="{237331E0-4C08-4FA7-9944-F683A3BE479C}" destId="{00A60FB6-A6A4-413B-9847-113EA50F274F}" srcOrd="0" destOrd="0" presId="urn:microsoft.com/office/officeart/2005/8/layout/default"/>
    <dgm:cxn modelId="{61A6281E-3B60-4649-9C66-900CACB08B8B}" type="presOf" srcId="{A1F4CBE1-B0B1-483E-94D0-679F30ADE0D8}" destId="{A6A2C92E-5FDA-44B2-9E0C-9E4083AD9A19}" srcOrd="0" destOrd="0" presId="urn:microsoft.com/office/officeart/2005/8/layout/default"/>
    <dgm:cxn modelId="{B3BCEAC1-25DB-4A3B-89C7-018EC0C9CB09}" srcId="{D5254503-A834-4287-B450-3FD89E41DB69}" destId="{D4BF5F22-62C2-4FCA-B830-D07806661956}" srcOrd="4" destOrd="0" parTransId="{AE5E6E3B-38D2-4E8E-BAE9-08D230C4A54D}" sibTransId="{39951530-EE5A-44F3-821F-6A9722A273B3}"/>
    <dgm:cxn modelId="{6613C6F7-A047-4818-8382-083FCF08C818}" srcId="{D5254503-A834-4287-B450-3FD89E41DB69}" destId="{3F10FF1E-C49D-48CF-BC27-3FB9542F8B73}" srcOrd="0" destOrd="0" parTransId="{674972B9-A183-434E-9317-A9AC31BB4088}" sibTransId="{47FA116D-C36F-4E3D-BA7D-C78280376D42}"/>
    <dgm:cxn modelId="{F15300A9-8517-4F80-9CF3-B31B65466218}" type="presOf" srcId="{D4BF5F22-62C2-4FCA-B830-D07806661956}" destId="{6A86284A-0AD6-4AFB-9DF0-4BC69271F733}" srcOrd="0" destOrd="0" presId="urn:microsoft.com/office/officeart/2005/8/layout/default"/>
    <dgm:cxn modelId="{EB3FE9FD-4987-4A50-A8A0-265171924E3B}" type="presOf" srcId="{D5254503-A834-4287-B450-3FD89E41DB69}" destId="{1942DE3A-5061-4617-A238-F0AD48DB2CD0}" srcOrd="0" destOrd="0" presId="urn:microsoft.com/office/officeart/2005/8/layout/default"/>
    <dgm:cxn modelId="{7FE88892-20FB-4BDE-9BCF-ABFB15421633}" srcId="{D5254503-A834-4287-B450-3FD89E41DB69}" destId="{237331E0-4C08-4FA7-9944-F683A3BE479C}" srcOrd="1" destOrd="0" parTransId="{73508F8F-B621-4A6C-8D18-D93ECC504DFE}" sibTransId="{58093EC7-A6C6-4EF6-BE47-5AF1C4A95AAB}"/>
    <dgm:cxn modelId="{97210434-E4E1-49C9-89E7-3CCB2DDE6DA2}" srcId="{D5254503-A834-4287-B450-3FD89E41DB69}" destId="{3529F4EF-72D6-4851-A279-0745DF4010C7}" srcOrd="2" destOrd="0" parTransId="{B39A6A3B-EC32-4B47-B210-9C9FE2952E9E}" sibTransId="{5E73325D-0724-4199-9F6E-0B4E69ECA511}"/>
    <dgm:cxn modelId="{2C4D3CBD-731D-431B-A0D0-0CE959F90213}" type="presParOf" srcId="{1942DE3A-5061-4617-A238-F0AD48DB2CD0}" destId="{798022A2-905F-4483-B215-88E07441115C}" srcOrd="0" destOrd="0" presId="urn:microsoft.com/office/officeart/2005/8/layout/default"/>
    <dgm:cxn modelId="{671878A3-A8E5-40B2-85D4-03990AA72FE3}" type="presParOf" srcId="{1942DE3A-5061-4617-A238-F0AD48DB2CD0}" destId="{5A8585D0-0783-4765-9303-CA820D14DF2F}" srcOrd="1" destOrd="0" presId="urn:microsoft.com/office/officeart/2005/8/layout/default"/>
    <dgm:cxn modelId="{FBE2D8AA-F487-4FAD-9C7B-8294D886357A}" type="presParOf" srcId="{1942DE3A-5061-4617-A238-F0AD48DB2CD0}" destId="{00A60FB6-A6A4-413B-9847-113EA50F274F}" srcOrd="2" destOrd="0" presId="urn:microsoft.com/office/officeart/2005/8/layout/default"/>
    <dgm:cxn modelId="{4DD5EB83-1F07-43B3-97F0-A0E746A7BFA5}" type="presParOf" srcId="{1942DE3A-5061-4617-A238-F0AD48DB2CD0}" destId="{BDD19D8E-566E-49FF-97FD-CDC7315C76D5}" srcOrd="3" destOrd="0" presId="urn:microsoft.com/office/officeart/2005/8/layout/default"/>
    <dgm:cxn modelId="{98FB4A1B-7CFA-4BF6-AFCE-26F4AB27B11C}" type="presParOf" srcId="{1942DE3A-5061-4617-A238-F0AD48DB2CD0}" destId="{3DDC270B-8B0A-4EF4-92DB-6D1D17334D74}" srcOrd="4" destOrd="0" presId="urn:microsoft.com/office/officeart/2005/8/layout/default"/>
    <dgm:cxn modelId="{517EC06C-011E-41C7-9E76-6DB1B6E76650}" type="presParOf" srcId="{1942DE3A-5061-4617-A238-F0AD48DB2CD0}" destId="{633DE7B0-EAF5-44C5-A83A-A9627FE86C43}" srcOrd="5" destOrd="0" presId="urn:microsoft.com/office/officeart/2005/8/layout/default"/>
    <dgm:cxn modelId="{6F1F9EA5-B1A0-42D8-AC24-B6F0CC1F6B94}" type="presParOf" srcId="{1942DE3A-5061-4617-A238-F0AD48DB2CD0}" destId="{A6A2C92E-5FDA-44B2-9E0C-9E4083AD9A19}" srcOrd="6" destOrd="0" presId="urn:microsoft.com/office/officeart/2005/8/layout/default"/>
    <dgm:cxn modelId="{504B25E1-E3D1-4D82-97C0-3F1B4C63D813}" type="presParOf" srcId="{1942DE3A-5061-4617-A238-F0AD48DB2CD0}" destId="{C3C2BE07-F7BB-42F7-AF62-675BE78B57D6}" srcOrd="7" destOrd="0" presId="urn:microsoft.com/office/officeart/2005/8/layout/default"/>
    <dgm:cxn modelId="{A3CE696A-F29E-424E-8A02-A935D21BAF9E}" type="presParOf" srcId="{1942DE3A-5061-4617-A238-F0AD48DB2CD0}" destId="{6A86284A-0AD6-4AFB-9DF0-4BC69271F733}" srcOrd="8" destOrd="0" presId="urn:microsoft.com/office/officeart/2005/8/layout/default"/>
  </dgm:cxnLst>
  <dgm:bg/>
  <dgm:whole/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0A16098D-9D35-4CB6-A4E8-C6B323A17464}" type="doc">
      <dgm:prSet loTypeId="urn:microsoft.com/office/officeart/2005/8/layout/bProcess3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15C514-57B6-4D26-ABF4-1C862CCCFC33}">
      <dgm:prSet custT="1"/>
      <dgm:spPr/>
      <dgm:t>
        <a:bodyPr/>
        <a:lstStyle/>
        <a:p>
          <a:pPr algn="ctr" rtl="0"/>
          <a:r>
            <a:rPr lang="tt-RU" sz="1600" b="1" dirty="0" smtClean="0">
              <a:latin typeface="Times New Roman" pitchFamily="18" charset="0"/>
              <a:cs typeface="Times New Roman" pitchFamily="18" charset="0"/>
            </a:rPr>
            <a:t>УКУЧЫЛАР“А” ҺӘМ “Б” ТӨРКЕМНӘРЕНӘ БҮЛЕНЕП, ТАТАР БИЮ КӨЕНӘ СЫЙНЫФ БУЙЛАП ТАРАЛЫП, БЕР МИНУТ ЭЧЕНДӘ БИЕП АЛЛАР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8C9F7127-90CA-4555-90D7-4F7E4AFADDE2}" type="parTrans" cxnId="{ACE1D9CE-EE4D-4331-89F4-C77FF0002137}">
      <dgm:prSet/>
      <dgm:spPr/>
      <dgm:t>
        <a:bodyPr/>
        <a:lstStyle/>
        <a:p>
          <a:endParaRPr lang="ru-RU"/>
        </a:p>
      </dgm:t>
    </dgm:pt>
    <dgm:pt modelId="{734569C6-0CE1-4944-86B3-220AFE48E77B}" type="sibTrans" cxnId="{ACE1D9CE-EE4D-4331-89F4-C77FF0002137}">
      <dgm:prSet/>
      <dgm:spPr/>
      <dgm:t>
        <a:bodyPr/>
        <a:lstStyle/>
        <a:p>
          <a:endParaRPr lang="ru-RU"/>
        </a:p>
      </dgm:t>
    </dgm:pt>
    <dgm:pt modelId="{EC3D7EC1-6CAB-4D50-BC3C-E10A11303650}">
      <dgm:prSet custT="1"/>
      <dgm:spPr/>
      <dgm:t>
        <a:bodyPr/>
        <a:lstStyle/>
        <a:p>
          <a:pPr algn="ctr" rtl="0"/>
          <a:r>
            <a:rPr lang="tt-RU" sz="1600" b="1" dirty="0" smtClean="0">
              <a:latin typeface="Times New Roman" pitchFamily="18" charset="0"/>
              <a:cs typeface="Times New Roman" pitchFamily="18" charset="0"/>
            </a:rPr>
            <a:t>МУЗЫКАНЫ ТУКТАТУГА,     “А”  ТӨРКЕМЕ ТЫШКЫ ТҮГӘРӘККӘ, “Б” ТӨРКЕМЕ ЭЧКЕ ТҮГӘРӘККӘ                             БЕР-БЕРСЕНӘ КАРАП БАСАЛАР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02622351-B2C6-4749-8429-168BE0D2CE8A}" type="parTrans" cxnId="{8DD95BDA-E0F6-4A29-A9BA-C4047A2AF6F2}">
      <dgm:prSet/>
      <dgm:spPr/>
      <dgm:t>
        <a:bodyPr/>
        <a:lstStyle/>
        <a:p>
          <a:endParaRPr lang="ru-RU"/>
        </a:p>
      </dgm:t>
    </dgm:pt>
    <dgm:pt modelId="{725DC980-842A-4055-B185-19487C282E91}" type="sibTrans" cxnId="{8DD95BDA-E0F6-4A29-A9BA-C4047A2AF6F2}">
      <dgm:prSet/>
      <dgm:spPr/>
      <dgm:t>
        <a:bodyPr/>
        <a:lstStyle/>
        <a:p>
          <a:endParaRPr lang="ru-RU"/>
        </a:p>
      </dgm:t>
    </dgm:pt>
    <dgm:pt modelId="{AB1B5539-D2A6-4FA2-892A-1C00203CDF4A}">
      <dgm:prSet custT="1"/>
      <dgm:spPr/>
      <dgm:t>
        <a:bodyPr/>
        <a:lstStyle/>
        <a:p>
          <a:pPr algn="ctr"/>
          <a:r>
            <a:rPr lang="tt-RU" sz="1600" b="1" dirty="0" smtClean="0">
              <a:latin typeface="Times New Roman" pitchFamily="18" charset="0"/>
              <a:cs typeface="Times New Roman" pitchFamily="18" charset="0"/>
            </a:rPr>
            <a:t>УКЫТУЧЫ  ТАТАР ТАБЫШМАГЫН ӘЙТӘ  ҺӘМ “Б” ТҮГӘРӘГЕНДӘ БАСЫП ТОРУЧЫЛАРГА АНЫҢ ҖАВАБЫН ТАБАРГА КУША. ВАКЫТ  БИЛГЕЛӘНӘ. “А” ТҮГӘРӘГЕ БИТ-ПАРТНЕРЛАРЫНЫҢ ҖАВАПЛАРЫН БӘЯЛӘРГӘ, ҖӨМЛӘ ТӨРЛӘРЕН  БИЛГЕЛӘРГӘ  ТИЕШ  БУЛАЛАР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EB26CB3C-66C7-436F-8836-5B69DC3B7B13}" type="parTrans" cxnId="{B8595254-973E-468B-808A-C47F3877F671}">
      <dgm:prSet/>
      <dgm:spPr/>
      <dgm:t>
        <a:bodyPr/>
        <a:lstStyle/>
        <a:p>
          <a:endParaRPr lang="ru-RU"/>
        </a:p>
      </dgm:t>
    </dgm:pt>
    <dgm:pt modelId="{DCE264D9-28EF-4583-B8E0-E37565F155BF}" type="sibTrans" cxnId="{B8595254-973E-468B-808A-C47F3877F671}">
      <dgm:prSet/>
      <dgm:spPr/>
      <dgm:t>
        <a:bodyPr/>
        <a:lstStyle/>
        <a:p>
          <a:endParaRPr lang="ru-RU"/>
        </a:p>
      </dgm:t>
    </dgm:pt>
    <dgm:pt modelId="{88531EE0-44C9-4669-95F2-3F3559F44C91}">
      <dgm:prSet custT="1"/>
      <dgm:spPr/>
      <dgm:t>
        <a:bodyPr/>
        <a:lstStyle/>
        <a:p>
          <a:pPr algn="ctr" rtl="0"/>
          <a:r>
            <a:rPr lang="tt-RU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ИНСАЙД</a:t>
          </a:r>
          <a:r>
            <a:rPr lang="tt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- </a:t>
          </a:r>
          <a:r>
            <a:rPr lang="tt-RU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АУТСАЙТ</a:t>
          </a:r>
          <a:r>
            <a:rPr lang="tt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tt-RU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СЕКЛ</a:t>
          </a:r>
          <a:r>
            <a:rPr lang="tt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</a:p>
      </dgm:t>
    </dgm:pt>
    <dgm:pt modelId="{CB1978DB-D275-4038-88E6-42E9826161EF}" type="sibTrans" cxnId="{4DEBF611-E082-453A-9587-CB6054D03571}">
      <dgm:prSet/>
      <dgm:spPr/>
      <dgm:t>
        <a:bodyPr/>
        <a:lstStyle/>
        <a:p>
          <a:endParaRPr lang="ru-RU"/>
        </a:p>
      </dgm:t>
    </dgm:pt>
    <dgm:pt modelId="{5C8FD4DA-61DC-42AA-9BF1-CCBF883BE0CD}" type="parTrans" cxnId="{4DEBF611-E082-453A-9587-CB6054D03571}">
      <dgm:prSet/>
      <dgm:spPr/>
      <dgm:t>
        <a:bodyPr/>
        <a:lstStyle/>
        <a:p>
          <a:endParaRPr lang="ru-RU"/>
        </a:p>
      </dgm:t>
    </dgm:pt>
    <dgm:pt modelId="{54E0EB28-9407-4CB7-AC30-1B72E8C01B07}" type="pres">
      <dgm:prSet presAssocID="{0A16098D-9D35-4CB6-A4E8-C6B323A1746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CFD1E0-102D-4173-A168-58B9AFAAD06F}" type="pres">
      <dgm:prSet presAssocID="{88531EE0-44C9-4669-95F2-3F3559F44C91}" presName="node" presStyleLbl="node1" presStyleIdx="0" presStyleCnt="4" custScaleX="220421" custScaleY="33053" custLinFactNeighborX="49702" custLinFactNeighborY="-5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E9BE44-14FF-4A65-95F8-5E89716E1D1D}" type="pres">
      <dgm:prSet presAssocID="{CB1978DB-D275-4038-88E6-42E9826161EF}" presName="sibTrans" presStyleLbl="sibTrans1D1" presStyleIdx="0" presStyleCnt="3"/>
      <dgm:spPr/>
      <dgm:t>
        <a:bodyPr/>
        <a:lstStyle/>
        <a:p>
          <a:endParaRPr lang="ru-RU"/>
        </a:p>
      </dgm:t>
    </dgm:pt>
    <dgm:pt modelId="{B7D24A85-4B33-4CD0-A794-0A5DCEB9D366}" type="pres">
      <dgm:prSet presAssocID="{CB1978DB-D275-4038-88E6-42E9826161EF}" presName="connectorText" presStyleLbl="sibTrans1D1" presStyleIdx="0" presStyleCnt="3"/>
      <dgm:spPr/>
      <dgm:t>
        <a:bodyPr/>
        <a:lstStyle/>
        <a:p>
          <a:endParaRPr lang="ru-RU"/>
        </a:p>
      </dgm:t>
    </dgm:pt>
    <dgm:pt modelId="{47B00DA0-B12F-4018-A1EA-B813943C1ACB}" type="pres">
      <dgm:prSet presAssocID="{E115C514-57B6-4D26-ABF4-1C862CCCFC33}" presName="node" presStyleLbl="node1" presStyleIdx="1" presStyleCnt="4" custScaleX="156675" custScaleY="147096" custLinFactNeighborX="-23824" custLinFactNeighborY="-140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E95231-7200-49CA-BEB1-278D3B95F5C7}" type="pres">
      <dgm:prSet presAssocID="{734569C6-0CE1-4944-86B3-220AFE48E77B}" presName="sibTrans" presStyleLbl="sibTrans1D1" presStyleIdx="1" presStyleCnt="3"/>
      <dgm:spPr/>
      <dgm:t>
        <a:bodyPr/>
        <a:lstStyle/>
        <a:p>
          <a:endParaRPr lang="ru-RU"/>
        </a:p>
      </dgm:t>
    </dgm:pt>
    <dgm:pt modelId="{1F954DBF-2BD4-4AB9-91D8-99C0730C3BA5}" type="pres">
      <dgm:prSet presAssocID="{734569C6-0CE1-4944-86B3-220AFE48E77B}" presName="connectorText" presStyleLbl="sibTrans1D1" presStyleIdx="1" presStyleCnt="3"/>
      <dgm:spPr/>
      <dgm:t>
        <a:bodyPr/>
        <a:lstStyle/>
        <a:p>
          <a:endParaRPr lang="ru-RU"/>
        </a:p>
      </dgm:t>
    </dgm:pt>
    <dgm:pt modelId="{0067588E-733E-4430-8C39-216CD444C98D}" type="pres">
      <dgm:prSet presAssocID="{EC3D7EC1-6CAB-4D50-BC3C-E10A11303650}" presName="node" presStyleLbl="node1" presStyleIdx="2" presStyleCnt="4" custScaleX="164600" custScaleY="147843" custLinFactNeighborX="23701" custLinFactNeighborY="-20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8C7065-584A-4D72-B27C-F30916BBB247}" type="pres">
      <dgm:prSet presAssocID="{725DC980-842A-4055-B185-19487C282E91}" presName="sibTrans" presStyleLbl="sibTrans1D1" presStyleIdx="2" presStyleCnt="3"/>
      <dgm:spPr/>
      <dgm:t>
        <a:bodyPr/>
        <a:lstStyle/>
        <a:p>
          <a:endParaRPr lang="ru-RU"/>
        </a:p>
      </dgm:t>
    </dgm:pt>
    <dgm:pt modelId="{B65C97C4-F52D-4929-A551-8F58986A3F2D}" type="pres">
      <dgm:prSet presAssocID="{725DC980-842A-4055-B185-19487C282E91}" presName="connectorText" presStyleLbl="sibTrans1D1" presStyleIdx="2" presStyleCnt="3"/>
      <dgm:spPr/>
      <dgm:t>
        <a:bodyPr/>
        <a:lstStyle/>
        <a:p>
          <a:endParaRPr lang="ru-RU"/>
        </a:p>
      </dgm:t>
    </dgm:pt>
    <dgm:pt modelId="{2942CD65-EEE0-489D-98CB-419006E9AD98}" type="pres">
      <dgm:prSet presAssocID="{AB1B5539-D2A6-4FA2-892A-1C00203CDF4A}" presName="node" presStyleLbl="node1" presStyleIdx="3" presStyleCnt="4" custScaleX="200616" custScaleY="137513" custLinFactNeighborX="53075" custLinFactNeighborY="-250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7D79FC-37B2-465C-BC48-85EFA73911EF}" type="presOf" srcId="{734569C6-0CE1-4944-86B3-220AFE48E77B}" destId="{FAE95231-7200-49CA-BEB1-278D3B95F5C7}" srcOrd="0" destOrd="0" presId="urn:microsoft.com/office/officeart/2005/8/layout/bProcess3"/>
    <dgm:cxn modelId="{EF8C6BC9-80E9-49C8-8740-FA8BA9C872BD}" type="presOf" srcId="{AB1B5539-D2A6-4FA2-892A-1C00203CDF4A}" destId="{2942CD65-EEE0-489D-98CB-419006E9AD98}" srcOrd="0" destOrd="0" presId="urn:microsoft.com/office/officeart/2005/8/layout/bProcess3"/>
    <dgm:cxn modelId="{00309D41-A510-4C90-882D-8512BF57E4AA}" type="presOf" srcId="{88531EE0-44C9-4669-95F2-3F3559F44C91}" destId="{14CFD1E0-102D-4173-A168-58B9AFAAD06F}" srcOrd="0" destOrd="0" presId="urn:microsoft.com/office/officeart/2005/8/layout/bProcess3"/>
    <dgm:cxn modelId="{2978670D-35FE-48DE-8863-39F2EFB50747}" type="presOf" srcId="{725DC980-842A-4055-B185-19487C282E91}" destId="{7C8C7065-584A-4D72-B27C-F30916BBB247}" srcOrd="0" destOrd="0" presId="urn:microsoft.com/office/officeart/2005/8/layout/bProcess3"/>
    <dgm:cxn modelId="{4DEBF611-E082-453A-9587-CB6054D03571}" srcId="{0A16098D-9D35-4CB6-A4E8-C6B323A17464}" destId="{88531EE0-44C9-4669-95F2-3F3559F44C91}" srcOrd="0" destOrd="0" parTransId="{5C8FD4DA-61DC-42AA-9BF1-CCBF883BE0CD}" sibTransId="{CB1978DB-D275-4038-88E6-42E9826161EF}"/>
    <dgm:cxn modelId="{B8595254-973E-468B-808A-C47F3877F671}" srcId="{0A16098D-9D35-4CB6-A4E8-C6B323A17464}" destId="{AB1B5539-D2A6-4FA2-892A-1C00203CDF4A}" srcOrd="3" destOrd="0" parTransId="{EB26CB3C-66C7-436F-8836-5B69DC3B7B13}" sibTransId="{DCE264D9-28EF-4583-B8E0-E37565F155BF}"/>
    <dgm:cxn modelId="{ACE1D9CE-EE4D-4331-89F4-C77FF0002137}" srcId="{0A16098D-9D35-4CB6-A4E8-C6B323A17464}" destId="{E115C514-57B6-4D26-ABF4-1C862CCCFC33}" srcOrd="1" destOrd="0" parTransId="{8C9F7127-90CA-4555-90D7-4F7E4AFADDE2}" sibTransId="{734569C6-0CE1-4944-86B3-220AFE48E77B}"/>
    <dgm:cxn modelId="{684A19E4-5FD5-4ED0-BA28-9BFF010B76C4}" type="presOf" srcId="{EC3D7EC1-6CAB-4D50-BC3C-E10A11303650}" destId="{0067588E-733E-4430-8C39-216CD444C98D}" srcOrd="0" destOrd="0" presId="urn:microsoft.com/office/officeart/2005/8/layout/bProcess3"/>
    <dgm:cxn modelId="{6B854455-B26C-43F7-9993-59F5B19AB1DE}" type="presOf" srcId="{CB1978DB-D275-4038-88E6-42E9826161EF}" destId="{B7D24A85-4B33-4CD0-A794-0A5DCEB9D366}" srcOrd="1" destOrd="0" presId="urn:microsoft.com/office/officeart/2005/8/layout/bProcess3"/>
    <dgm:cxn modelId="{EBED6176-83E6-4322-9AE1-15913C1DA935}" type="presOf" srcId="{734569C6-0CE1-4944-86B3-220AFE48E77B}" destId="{1F954DBF-2BD4-4AB9-91D8-99C0730C3BA5}" srcOrd="1" destOrd="0" presId="urn:microsoft.com/office/officeart/2005/8/layout/bProcess3"/>
    <dgm:cxn modelId="{998E6CD5-B0F6-4FBB-8563-2E1AAE90F3B2}" type="presOf" srcId="{E115C514-57B6-4D26-ABF4-1C862CCCFC33}" destId="{47B00DA0-B12F-4018-A1EA-B813943C1ACB}" srcOrd="0" destOrd="0" presId="urn:microsoft.com/office/officeart/2005/8/layout/bProcess3"/>
    <dgm:cxn modelId="{A959001F-6009-4AA7-BA21-6CEF2ACE3431}" type="presOf" srcId="{725DC980-842A-4055-B185-19487C282E91}" destId="{B65C97C4-F52D-4929-A551-8F58986A3F2D}" srcOrd="1" destOrd="0" presId="urn:microsoft.com/office/officeart/2005/8/layout/bProcess3"/>
    <dgm:cxn modelId="{8DD95BDA-E0F6-4A29-A9BA-C4047A2AF6F2}" srcId="{0A16098D-9D35-4CB6-A4E8-C6B323A17464}" destId="{EC3D7EC1-6CAB-4D50-BC3C-E10A11303650}" srcOrd="2" destOrd="0" parTransId="{02622351-B2C6-4749-8429-168BE0D2CE8A}" sibTransId="{725DC980-842A-4055-B185-19487C282E91}"/>
    <dgm:cxn modelId="{959C7FAA-068B-428E-B3AC-AA3F260DD608}" type="presOf" srcId="{CB1978DB-D275-4038-88E6-42E9826161EF}" destId="{A0E9BE44-14FF-4A65-95F8-5E89716E1D1D}" srcOrd="0" destOrd="0" presId="urn:microsoft.com/office/officeart/2005/8/layout/bProcess3"/>
    <dgm:cxn modelId="{07741791-72A2-4427-B6D9-F3EABB2A54F4}" type="presOf" srcId="{0A16098D-9D35-4CB6-A4E8-C6B323A17464}" destId="{54E0EB28-9407-4CB7-AC30-1B72E8C01B07}" srcOrd="0" destOrd="0" presId="urn:microsoft.com/office/officeart/2005/8/layout/bProcess3"/>
    <dgm:cxn modelId="{0A3116E0-3F84-4865-9A2F-751B6952C174}" type="presParOf" srcId="{54E0EB28-9407-4CB7-AC30-1B72E8C01B07}" destId="{14CFD1E0-102D-4173-A168-58B9AFAAD06F}" srcOrd="0" destOrd="0" presId="urn:microsoft.com/office/officeart/2005/8/layout/bProcess3"/>
    <dgm:cxn modelId="{9FA81F68-5E41-4E46-BB91-8E649753744A}" type="presParOf" srcId="{54E0EB28-9407-4CB7-AC30-1B72E8C01B07}" destId="{A0E9BE44-14FF-4A65-95F8-5E89716E1D1D}" srcOrd="1" destOrd="0" presId="urn:microsoft.com/office/officeart/2005/8/layout/bProcess3"/>
    <dgm:cxn modelId="{0452F883-DAEC-4C2D-BB66-E9D6D94A8531}" type="presParOf" srcId="{A0E9BE44-14FF-4A65-95F8-5E89716E1D1D}" destId="{B7D24A85-4B33-4CD0-A794-0A5DCEB9D366}" srcOrd="0" destOrd="0" presId="urn:microsoft.com/office/officeart/2005/8/layout/bProcess3"/>
    <dgm:cxn modelId="{941EE154-3613-42AE-AB80-4B68A9B2EFE7}" type="presParOf" srcId="{54E0EB28-9407-4CB7-AC30-1B72E8C01B07}" destId="{47B00DA0-B12F-4018-A1EA-B813943C1ACB}" srcOrd="2" destOrd="0" presId="urn:microsoft.com/office/officeart/2005/8/layout/bProcess3"/>
    <dgm:cxn modelId="{91263C48-40B9-471F-8625-B11C855EE17F}" type="presParOf" srcId="{54E0EB28-9407-4CB7-AC30-1B72E8C01B07}" destId="{FAE95231-7200-49CA-BEB1-278D3B95F5C7}" srcOrd="3" destOrd="0" presId="urn:microsoft.com/office/officeart/2005/8/layout/bProcess3"/>
    <dgm:cxn modelId="{0672C502-F83D-42FC-9F19-6B5B2D513459}" type="presParOf" srcId="{FAE95231-7200-49CA-BEB1-278D3B95F5C7}" destId="{1F954DBF-2BD4-4AB9-91D8-99C0730C3BA5}" srcOrd="0" destOrd="0" presId="urn:microsoft.com/office/officeart/2005/8/layout/bProcess3"/>
    <dgm:cxn modelId="{956AFE3F-FDDE-4EA5-A3A9-962952E6E238}" type="presParOf" srcId="{54E0EB28-9407-4CB7-AC30-1B72E8C01B07}" destId="{0067588E-733E-4430-8C39-216CD444C98D}" srcOrd="4" destOrd="0" presId="urn:microsoft.com/office/officeart/2005/8/layout/bProcess3"/>
    <dgm:cxn modelId="{8078A1EF-5DB9-4C9F-A8E0-3A3828CB6C38}" type="presParOf" srcId="{54E0EB28-9407-4CB7-AC30-1B72E8C01B07}" destId="{7C8C7065-584A-4D72-B27C-F30916BBB247}" srcOrd="5" destOrd="0" presId="urn:microsoft.com/office/officeart/2005/8/layout/bProcess3"/>
    <dgm:cxn modelId="{562856F3-359D-46F5-B4B7-4FCC1F0161B0}" type="presParOf" srcId="{7C8C7065-584A-4D72-B27C-F30916BBB247}" destId="{B65C97C4-F52D-4929-A551-8F58986A3F2D}" srcOrd="0" destOrd="0" presId="urn:microsoft.com/office/officeart/2005/8/layout/bProcess3"/>
    <dgm:cxn modelId="{0C637A87-3CDE-4DFF-B4D7-03EBEF4696BB}" type="presParOf" srcId="{54E0EB28-9407-4CB7-AC30-1B72E8C01B07}" destId="{2942CD65-EEE0-489D-98CB-419006E9AD98}" srcOrd="6" destOrd="0" presId="urn:microsoft.com/office/officeart/2005/8/layout/bProcess3"/>
  </dgm:cxnLst>
  <dgm:bg/>
  <dgm:whole/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0A16098D-9D35-4CB6-A4E8-C6B323A17464}" type="doc">
      <dgm:prSet loTypeId="urn:microsoft.com/office/officeart/2005/8/layout/cycle6" loCatId="cycle" qsTypeId="urn:microsoft.com/office/officeart/2005/8/quickstyle/3d5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115C514-57B6-4D26-ABF4-1C862CCCFC33}">
      <dgm:prSet custT="1"/>
      <dgm:spPr/>
      <dgm:t>
        <a:bodyPr/>
        <a:lstStyle/>
        <a:p>
          <a:pPr algn="ctr" rtl="0"/>
          <a:r>
            <a:rPr lang="tt-RU" sz="2400" b="1" dirty="0" smtClean="0">
              <a:latin typeface="Times New Roman" pitchFamily="18" charset="0"/>
              <a:cs typeface="Times New Roman" pitchFamily="18" charset="0"/>
            </a:rPr>
            <a:t>Фонетик уеннар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8C9F7127-90CA-4555-90D7-4F7E4AFADDE2}" type="parTrans" cxnId="{ACE1D9CE-EE4D-4331-89F4-C77FF0002137}">
      <dgm:prSet/>
      <dgm:spPr/>
      <dgm:t>
        <a:bodyPr/>
        <a:lstStyle/>
        <a:p>
          <a:endParaRPr lang="ru-RU"/>
        </a:p>
      </dgm:t>
    </dgm:pt>
    <dgm:pt modelId="{734569C6-0CE1-4944-86B3-220AFE48E77B}" type="sibTrans" cxnId="{ACE1D9CE-EE4D-4331-89F4-C77FF0002137}">
      <dgm:prSet/>
      <dgm:spPr/>
      <dgm:t>
        <a:bodyPr/>
        <a:lstStyle/>
        <a:p>
          <a:endParaRPr lang="ru-RU"/>
        </a:p>
      </dgm:t>
    </dgm:pt>
    <dgm:pt modelId="{EC3D7EC1-6CAB-4D50-BC3C-E10A11303650}">
      <dgm:prSet custT="1"/>
      <dgm:spPr/>
      <dgm:t>
        <a:bodyPr/>
        <a:lstStyle/>
        <a:p>
          <a:pPr algn="ctr" rtl="0"/>
          <a:r>
            <a:rPr lang="tt-RU" sz="2400" b="1" u="none" dirty="0" smtClean="0">
              <a:latin typeface="Times New Roman" pitchFamily="18" charset="0"/>
              <a:cs typeface="Times New Roman" pitchFamily="18" charset="0"/>
            </a:rPr>
            <a:t>Рольле уеннар </a:t>
          </a:r>
          <a:endParaRPr lang="ru-RU" sz="2400" b="1" u="none" dirty="0">
            <a:latin typeface="Times New Roman" pitchFamily="18" charset="0"/>
            <a:cs typeface="Times New Roman" pitchFamily="18" charset="0"/>
          </a:endParaRPr>
        </a:p>
      </dgm:t>
    </dgm:pt>
    <dgm:pt modelId="{02622351-B2C6-4749-8429-168BE0D2CE8A}" type="parTrans" cxnId="{8DD95BDA-E0F6-4A29-A9BA-C4047A2AF6F2}">
      <dgm:prSet/>
      <dgm:spPr/>
      <dgm:t>
        <a:bodyPr/>
        <a:lstStyle/>
        <a:p>
          <a:endParaRPr lang="ru-RU"/>
        </a:p>
      </dgm:t>
    </dgm:pt>
    <dgm:pt modelId="{725DC980-842A-4055-B185-19487C282E91}" type="sibTrans" cxnId="{8DD95BDA-E0F6-4A29-A9BA-C4047A2AF6F2}">
      <dgm:prSet/>
      <dgm:spPr/>
      <dgm:t>
        <a:bodyPr/>
        <a:lstStyle/>
        <a:p>
          <a:endParaRPr lang="ru-RU"/>
        </a:p>
      </dgm:t>
    </dgm:pt>
    <dgm:pt modelId="{AB1B5539-D2A6-4FA2-892A-1C00203CDF4A}">
      <dgm:prSet custT="1"/>
      <dgm:spPr/>
      <dgm:t>
        <a:bodyPr/>
        <a:lstStyle/>
        <a:p>
          <a:pPr algn="ctr"/>
          <a:r>
            <a:rPr lang="tt-RU" sz="2400" b="1" u="none" dirty="0" smtClean="0">
              <a:latin typeface="Times New Roman" pitchFamily="18" charset="0"/>
              <a:cs typeface="Times New Roman" pitchFamily="18" charset="0"/>
            </a:rPr>
            <a:t>Лексик уеннар </a:t>
          </a:r>
          <a:endParaRPr lang="ru-RU" sz="2400" b="1" u="none" dirty="0">
            <a:latin typeface="Times New Roman" pitchFamily="18" charset="0"/>
            <a:cs typeface="Times New Roman" pitchFamily="18" charset="0"/>
          </a:endParaRPr>
        </a:p>
      </dgm:t>
    </dgm:pt>
    <dgm:pt modelId="{EB26CB3C-66C7-436F-8836-5B69DC3B7B13}" type="parTrans" cxnId="{B8595254-973E-468B-808A-C47F3877F671}">
      <dgm:prSet/>
      <dgm:spPr/>
      <dgm:t>
        <a:bodyPr/>
        <a:lstStyle/>
        <a:p>
          <a:endParaRPr lang="ru-RU"/>
        </a:p>
      </dgm:t>
    </dgm:pt>
    <dgm:pt modelId="{DCE264D9-28EF-4583-B8E0-E37565F155BF}" type="sibTrans" cxnId="{B8595254-973E-468B-808A-C47F3877F671}">
      <dgm:prSet/>
      <dgm:spPr/>
      <dgm:t>
        <a:bodyPr/>
        <a:lstStyle/>
        <a:p>
          <a:endParaRPr lang="ru-RU"/>
        </a:p>
      </dgm:t>
    </dgm:pt>
    <dgm:pt modelId="{13C46DFA-F81E-4A96-9318-6D24103C4576}">
      <dgm:prSet custT="1"/>
      <dgm:spPr/>
      <dgm:t>
        <a:bodyPr/>
        <a:lstStyle/>
        <a:p>
          <a:r>
            <a:rPr lang="tt-RU" sz="2400" u="none" dirty="0" smtClean="0">
              <a:latin typeface="Times New Roman" pitchFamily="18" charset="0"/>
              <a:cs typeface="Times New Roman" pitchFamily="18" charset="0"/>
            </a:rPr>
            <a:t>Грамма-тик уеннар</a:t>
          </a:r>
          <a:endParaRPr lang="ru-RU" sz="2400" u="none" dirty="0">
            <a:latin typeface="Times New Roman" pitchFamily="18" charset="0"/>
            <a:cs typeface="Times New Roman" pitchFamily="18" charset="0"/>
          </a:endParaRPr>
        </a:p>
      </dgm:t>
    </dgm:pt>
    <dgm:pt modelId="{782E6A39-8FEF-4007-A4BE-EBFB60BD844C}" type="parTrans" cxnId="{E1BBA118-7620-41A8-9CEF-972DD1CE2936}">
      <dgm:prSet/>
      <dgm:spPr/>
      <dgm:t>
        <a:bodyPr/>
        <a:lstStyle/>
        <a:p>
          <a:endParaRPr lang="ru-RU"/>
        </a:p>
      </dgm:t>
    </dgm:pt>
    <dgm:pt modelId="{6DF3F725-FF14-4C10-8586-9181812978B5}" type="sibTrans" cxnId="{E1BBA118-7620-41A8-9CEF-972DD1CE2936}">
      <dgm:prSet/>
      <dgm:spPr/>
      <dgm:t>
        <a:bodyPr/>
        <a:lstStyle/>
        <a:p>
          <a:endParaRPr lang="ru-RU"/>
        </a:p>
      </dgm:t>
    </dgm:pt>
    <dgm:pt modelId="{B8E267A2-EC4A-4A36-A355-7FAAEC00992E}">
      <dgm:prSet custT="1"/>
      <dgm:spPr/>
      <dgm:t>
        <a:bodyPr/>
        <a:lstStyle/>
        <a:p>
          <a:r>
            <a:rPr lang="tt-RU" sz="2000" b="1" dirty="0" smtClean="0">
              <a:latin typeface="Times New Roman" pitchFamily="18" charset="0"/>
              <a:cs typeface="Times New Roman" pitchFamily="18" charset="0"/>
            </a:rPr>
            <a:t>Сингапур </a:t>
          </a:r>
          <a:r>
            <a:rPr lang="tt-RU" sz="2400" b="1" dirty="0" smtClean="0">
              <a:latin typeface="Times New Roman" pitchFamily="18" charset="0"/>
              <a:cs typeface="Times New Roman" pitchFamily="18" charset="0"/>
            </a:rPr>
            <a:t>методи-касы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AA4C6DCC-B8DD-4D6A-A222-C38D5931C53E}" type="parTrans" cxnId="{356A0B33-9595-41F3-9A29-8991E87D9F32}">
      <dgm:prSet/>
      <dgm:spPr/>
      <dgm:t>
        <a:bodyPr/>
        <a:lstStyle/>
        <a:p>
          <a:endParaRPr lang="ru-RU"/>
        </a:p>
      </dgm:t>
    </dgm:pt>
    <dgm:pt modelId="{45E18890-C8E9-440D-A2A9-6658CD54E5DA}" type="sibTrans" cxnId="{356A0B33-9595-41F3-9A29-8991E87D9F32}">
      <dgm:prSet/>
      <dgm:spPr/>
      <dgm:t>
        <a:bodyPr/>
        <a:lstStyle/>
        <a:p>
          <a:endParaRPr lang="ru-RU"/>
        </a:p>
      </dgm:t>
    </dgm:pt>
    <dgm:pt modelId="{049BAFE8-751D-4DBE-B11E-684D63AAD8C5}" type="pres">
      <dgm:prSet presAssocID="{0A16098D-9D35-4CB6-A4E8-C6B323A1746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E1C6B4-A582-4DDD-8794-DAA0EA7FB046}" type="pres">
      <dgm:prSet presAssocID="{E115C514-57B6-4D26-ABF4-1C862CCCFC3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74950F-E087-484C-80D7-A5AA8B583990}" type="pres">
      <dgm:prSet presAssocID="{E115C514-57B6-4D26-ABF4-1C862CCCFC33}" presName="spNode" presStyleCnt="0"/>
      <dgm:spPr/>
      <dgm:t>
        <a:bodyPr/>
        <a:lstStyle/>
        <a:p>
          <a:endParaRPr lang="ru-RU"/>
        </a:p>
      </dgm:t>
    </dgm:pt>
    <dgm:pt modelId="{AD3986B2-9539-4857-834D-1B610CCC24D0}" type="pres">
      <dgm:prSet presAssocID="{734569C6-0CE1-4944-86B3-220AFE48E77B}" presName="sibTrans" presStyleLbl="sibTrans1D1" presStyleIdx="0" presStyleCnt="5"/>
      <dgm:spPr/>
      <dgm:t>
        <a:bodyPr/>
        <a:lstStyle/>
        <a:p>
          <a:endParaRPr lang="ru-RU"/>
        </a:p>
      </dgm:t>
    </dgm:pt>
    <dgm:pt modelId="{5C1C3F1C-5AC9-4A73-96EE-82AAAE1084FF}" type="pres">
      <dgm:prSet presAssocID="{EC3D7EC1-6CAB-4D50-BC3C-E10A1130365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412219-F7C5-447C-8ADA-E5E99864DB36}" type="pres">
      <dgm:prSet presAssocID="{EC3D7EC1-6CAB-4D50-BC3C-E10A11303650}" presName="spNode" presStyleCnt="0"/>
      <dgm:spPr/>
      <dgm:t>
        <a:bodyPr/>
        <a:lstStyle/>
        <a:p>
          <a:endParaRPr lang="ru-RU"/>
        </a:p>
      </dgm:t>
    </dgm:pt>
    <dgm:pt modelId="{FBB56337-E905-4CFB-91BB-1EA9DC2B6F61}" type="pres">
      <dgm:prSet presAssocID="{725DC980-842A-4055-B185-19487C282E91}" presName="sibTrans" presStyleLbl="sibTrans1D1" presStyleIdx="1" presStyleCnt="5"/>
      <dgm:spPr/>
      <dgm:t>
        <a:bodyPr/>
        <a:lstStyle/>
        <a:p>
          <a:endParaRPr lang="ru-RU"/>
        </a:p>
      </dgm:t>
    </dgm:pt>
    <dgm:pt modelId="{98673659-1DE0-4C72-B4CA-1EADE3ED7432}" type="pres">
      <dgm:prSet presAssocID="{AB1B5539-D2A6-4FA2-892A-1C00203CDF4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6E5C3C-5661-4534-8F20-D435780298DA}" type="pres">
      <dgm:prSet presAssocID="{AB1B5539-D2A6-4FA2-892A-1C00203CDF4A}" presName="spNode" presStyleCnt="0"/>
      <dgm:spPr/>
      <dgm:t>
        <a:bodyPr/>
        <a:lstStyle/>
        <a:p>
          <a:endParaRPr lang="ru-RU"/>
        </a:p>
      </dgm:t>
    </dgm:pt>
    <dgm:pt modelId="{44D485B4-BA30-4653-94EE-6F8CBA5A6F29}" type="pres">
      <dgm:prSet presAssocID="{DCE264D9-28EF-4583-B8E0-E37565F155BF}" presName="sibTrans" presStyleLbl="sibTrans1D1" presStyleIdx="2" presStyleCnt="5"/>
      <dgm:spPr/>
      <dgm:t>
        <a:bodyPr/>
        <a:lstStyle/>
        <a:p>
          <a:endParaRPr lang="ru-RU"/>
        </a:p>
      </dgm:t>
    </dgm:pt>
    <dgm:pt modelId="{3767C496-35B0-48EA-B13D-1AF701B898C4}" type="pres">
      <dgm:prSet presAssocID="{13C46DFA-F81E-4A96-9318-6D24103C457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908462-2C0E-4905-9B0E-C86599A6D0F7}" type="pres">
      <dgm:prSet presAssocID="{13C46DFA-F81E-4A96-9318-6D24103C4576}" presName="spNode" presStyleCnt="0"/>
      <dgm:spPr/>
      <dgm:t>
        <a:bodyPr/>
        <a:lstStyle/>
        <a:p>
          <a:endParaRPr lang="ru-RU"/>
        </a:p>
      </dgm:t>
    </dgm:pt>
    <dgm:pt modelId="{CED44DA5-7821-4206-AF10-4F3A0274D7F2}" type="pres">
      <dgm:prSet presAssocID="{6DF3F725-FF14-4C10-8586-9181812978B5}" presName="sibTrans" presStyleLbl="sibTrans1D1" presStyleIdx="3" presStyleCnt="5"/>
      <dgm:spPr/>
      <dgm:t>
        <a:bodyPr/>
        <a:lstStyle/>
        <a:p>
          <a:endParaRPr lang="ru-RU"/>
        </a:p>
      </dgm:t>
    </dgm:pt>
    <dgm:pt modelId="{ADC65618-29C7-4844-A29D-62A7DE8F6C82}" type="pres">
      <dgm:prSet presAssocID="{B8E267A2-EC4A-4A36-A355-7FAAEC00992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70A056-1A14-423F-BEBD-5ED0DE9856AE}" type="pres">
      <dgm:prSet presAssocID="{B8E267A2-EC4A-4A36-A355-7FAAEC00992E}" presName="spNode" presStyleCnt="0"/>
      <dgm:spPr/>
      <dgm:t>
        <a:bodyPr/>
        <a:lstStyle/>
        <a:p>
          <a:endParaRPr lang="ru-RU"/>
        </a:p>
      </dgm:t>
    </dgm:pt>
    <dgm:pt modelId="{450F1038-AD92-4F2E-ADBA-58CEDD26A204}" type="pres">
      <dgm:prSet presAssocID="{45E18890-C8E9-440D-A2A9-6658CD54E5DA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58E32768-5173-4EAF-B46E-CD5C975C4ACA}" type="presOf" srcId="{13C46DFA-F81E-4A96-9318-6D24103C4576}" destId="{3767C496-35B0-48EA-B13D-1AF701B898C4}" srcOrd="0" destOrd="0" presId="urn:microsoft.com/office/officeart/2005/8/layout/cycle6"/>
    <dgm:cxn modelId="{356A0B33-9595-41F3-9A29-8991E87D9F32}" srcId="{0A16098D-9D35-4CB6-A4E8-C6B323A17464}" destId="{B8E267A2-EC4A-4A36-A355-7FAAEC00992E}" srcOrd="4" destOrd="0" parTransId="{AA4C6DCC-B8DD-4D6A-A222-C38D5931C53E}" sibTransId="{45E18890-C8E9-440D-A2A9-6658CD54E5DA}"/>
    <dgm:cxn modelId="{4F566D05-2D5D-4EFC-A1BD-5E617ADC90D5}" type="presOf" srcId="{DCE264D9-28EF-4583-B8E0-E37565F155BF}" destId="{44D485B4-BA30-4653-94EE-6F8CBA5A6F29}" srcOrd="0" destOrd="0" presId="urn:microsoft.com/office/officeart/2005/8/layout/cycle6"/>
    <dgm:cxn modelId="{D1F2FCA7-31D8-4C03-95DB-A19E36CB9D9C}" type="presOf" srcId="{AB1B5539-D2A6-4FA2-892A-1C00203CDF4A}" destId="{98673659-1DE0-4C72-B4CA-1EADE3ED7432}" srcOrd="0" destOrd="0" presId="urn:microsoft.com/office/officeart/2005/8/layout/cycle6"/>
    <dgm:cxn modelId="{3E3BB0BA-BB8E-41CD-991C-0B607D86AA98}" type="presOf" srcId="{0A16098D-9D35-4CB6-A4E8-C6B323A17464}" destId="{049BAFE8-751D-4DBE-B11E-684D63AAD8C5}" srcOrd="0" destOrd="0" presId="urn:microsoft.com/office/officeart/2005/8/layout/cycle6"/>
    <dgm:cxn modelId="{9275D440-B49D-490A-90C8-4AB67C7A7FAD}" type="presOf" srcId="{E115C514-57B6-4D26-ABF4-1C862CCCFC33}" destId="{C8E1C6B4-A582-4DDD-8794-DAA0EA7FB046}" srcOrd="0" destOrd="0" presId="urn:microsoft.com/office/officeart/2005/8/layout/cycle6"/>
    <dgm:cxn modelId="{4B9B37F2-F309-4649-96EA-3B77B3BDB0DF}" type="presOf" srcId="{725DC980-842A-4055-B185-19487C282E91}" destId="{FBB56337-E905-4CFB-91BB-1EA9DC2B6F61}" srcOrd="0" destOrd="0" presId="urn:microsoft.com/office/officeart/2005/8/layout/cycle6"/>
    <dgm:cxn modelId="{C50CF70D-1F56-461E-91CF-39B9E16CCE17}" type="presOf" srcId="{734569C6-0CE1-4944-86B3-220AFE48E77B}" destId="{AD3986B2-9539-4857-834D-1B610CCC24D0}" srcOrd="0" destOrd="0" presId="urn:microsoft.com/office/officeart/2005/8/layout/cycle6"/>
    <dgm:cxn modelId="{E1BBA118-7620-41A8-9CEF-972DD1CE2936}" srcId="{0A16098D-9D35-4CB6-A4E8-C6B323A17464}" destId="{13C46DFA-F81E-4A96-9318-6D24103C4576}" srcOrd="3" destOrd="0" parTransId="{782E6A39-8FEF-4007-A4BE-EBFB60BD844C}" sibTransId="{6DF3F725-FF14-4C10-8586-9181812978B5}"/>
    <dgm:cxn modelId="{8DD95BDA-E0F6-4A29-A9BA-C4047A2AF6F2}" srcId="{0A16098D-9D35-4CB6-A4E8-C6B323A17464}" destId="{EC3D7EC1-6CAB-4D50-BC3C-E10A11303650}" srcOrd="1" destOrd="0" parTransId="{02622351-B2C6-4749-8429-168BE0D2CE8A}" sibTransId="{725DC980-842A-4055-B185-19487C282E91}"/>
    <dgm:cxn modelId="{948EDD4B-7A6D-48E1-B876-08BFD3986BE1}" type="presOf" srcId="{EC3D7EC1-6CAB-4D50-BC3C-E10A11303650}" destId="{5C1C3F1C-5AC9-4A73-96EE-82AAAE1084FF}" srcOrd="0" destOrd="0" presId="urn:microsoft.com/office/officeart/2005/8/layout/cycle6"/>
    <dgm:cxn modelId="{ACE1D9CE-EE4D-4331-89F4-C77FF0002137}" srcId="{0A16098D-9D35-4CB6-A4E8-C6B323A17464}" destId="{E115C514-57B6-4D26-ABF4-1C862CCCFC33}" srcOrd="0" destOrd="0" parTransId="{8C9F7127-90CA-4555-90D7-4F7E4AFADDE2}" sibTransId="{734569C6-0CE1-4944-86B3-220AFE48E77B}"/>
    <dgm:cxn modelId="{0C256FC7-A24B-4768-8ADF-EAE3823C0C72}" type="presOf" srcId="{B8E267A2-EC4A-4A36-A355-7FAAEC00992E}" destId="{ADC65618-29C7-4844-A29D-62A7DE8F6C82}" srcOrd="0" destOrd="0" presId="urn:microsoft.com/office/officeart/2005/8/layout/cycle6"/>
    <dgm:cxn modelId="{CD1A5734-219B-4416-BBFD-19450EA68D9F}" type="presOf" srcId="{6DF3F725-FF14-4C10-8586-9181812978B5}" destId="{CED44DA5-7821-4206-AF10-4F3A0274D7F2}" srcOrd="0" destOrd="0" presId="urn:microsoft.com/office/officeart/2005/8/layout/cycle6"/>
    <dgm:cxn modelId="{40D02593-4322-465B-9F69-0405F84D3AB4}" type="presOf" srcId="{45E18890-C8E9-440D-A2A9-6658CD54E5DA}" destId="{450F1038-AD92-4F2E-ADBA-58CEDD26A204}" srcOrd="0" destOrd="0" presId="urn:microsoft.com/office/officeart/2005/8/layout/cycle6"/>
    <dgm:cxn modelId="{B8595254-973E-468B-808A-C47F3877F671}" srcId="{0A16098D-9D35-4CB6-A4E8-C6B323A17464}" destId="{AB1B5539-D2A6-4FA2-892A-1C00203CDF4A}" srcOrd="2" destOrd="0" parTransId="{EB26CB3C-66C7-436F-8836-5B69DC3B7B13}" sibTransId="{DCE264D9-28EF-4583-B8E0-E37565F155BF}"/>
    <dgm:cxn modelId="{75E394EC-4CD4-4CB5-A048-C9B166B84EFE}" type="presParOf" srcId="{049BAFE8-751D-4DBE-B11E-684D63AAD8C5}" destId="{C8E1C6B4-A582-4DDD-8794-DAA0EA7FB046}" srcOrd="0" destOrd="0" presId="urn:microsoft.com/office/officeart/2005/8/layout/cycle6"/>
    <dgm:cxn modelId="{60F7C50C-28CB-4857-913B-0151558EE56C}" type="presParOf" srcId="{049BAFE8-751D-4DBE-B11E-684D63AAD8C5}" destId="{A174950F-E087-484C-80D7-A5AA8B583990}" srcOrd="1" destOrd="0" presId="urn:microsoft.com/office/officeart/2005/8/layout/cycle6"/>
    <dgm:cxn modelId="{CFEA9BC0-05F9-4D37-8E89-483CCCA23F8C}" type="presParOf" srcId="{049BAFE8-751D-4DBE-B11E-684D63AAD8C5}" destId="{AD3986B2-9539-4857-834D-1B610CCC24D0}" srcOrd="2" destOrd="0" presId="urn:microsoft.com/office/officeart/2005/8/layout/cycle6"/>
    <dgm:cxn modelId="{26FFA0A1-2C16-405B-BD82-B06947DEDB41}" type="presParOf" srcId="{049BAFE8-751D-4DBE-B11E-684D63AAD8C5}" destId="{5C1C3F1C-5AC9-4A73-96EE-82AAAE1084FF}" srcOrd="3" destOrd="0" presId="urn:microsoft.com/office/officeart/2005/8/layout/cycle6"/>
    <dgm:cxn modelId="{727E71F1-03E7-4D7C-957C-043CE4EABC10}" type="presParOf" srcId="{049BAFE8-751D-4DBE-B11E-684D63AAD8C5}" destId="{90412219-F7C5-447C-8ADA-E5E99864DB36}" srcOrd="4" destOrd="0" presId="urn:microsoft.com/office/officeart/2005/8/layout/cycle6"/>
    <dgm:cxn modelId="{1A8FD35A-C220-4A4A-917E-F8A249725015}" type="presParOf" srcId="{049BAFE8-751D-4DBE-B11E-684D63AAD8C5}" destId="{FBB56337-E905-4CFB-91BB-1EA9DC2B6F61}" srcOrd="5" destOrd="0" presId="urn:microsoft.com/office/officeart/2005/8/layout/cycle6"/>
    <dgm:cxn modelId="{4D446B8A-5150-4215-8247-654D34DDA659}" type="presParOf" srcId="{049BAFE8-751D-4DBE-B11E-684D63AAD8C5}" destId="{98673659-1DE0-4C72-B4CA-1EADE3ED7432}" srcOrd="6" destOrd="0" presId="urn:microsoft.com/office/officeart/2005/8/layout/cycle6"/>
    <dgm:cxn modelId="{3A217C9A-D194-4E83-B49A-DCE4A0958274}" type="presParOf" srcId="{049BAFE8-751D-4DBE-B11E-684D63AAD8C5}" destId="{BE6E5C3C-5661-4534-8F20-D435780298DA}" srcOrd="7" destOrd="0" presId="urn:microsoft.com/office/officeart/2005/8/layout/cycle6"/>
    <dgm:cxn modelId="{E7E91BF2-78B4-4330-9EA2-5FAC9160AAF5}" type="presParOf" srcId="{049BAFE8-751D-4DBE-B11E-684D63AAD8C5}" destId="{44D485B4-BA30-4653-94EE-6F8CBA5A6F29}" srcOrd="8" destOrd="0" presId="urn:microsoft.com/office/officeart/2005/8/layout/cycle6"/>
    <dgm:cxn modelId="{E78B31AB-4CAF-4E2F-9915-3FD287F8D5C1}" type="presParOf" srcId="{049BAFE8-751D-4DBE-B11E-684D63AAD8C5}" destId="{3767C496-35B0-48EA-B13D-1AF701B898C4}" srcOrd="9" destOrd="0" presId="urn:microsoft.com/office/officeart/2005/8/layout/cycle6"/>
    <dgm:cxn modelId="{C41D2D0A-2748-4B83-B380-E2CCA64B7884}" type="presParOf" srcId="{049BAFE8-751D-4DBE-B11E-684D63AAD8C5}" destId="{7E908462-2C0E-4905-9B0E-C86599A6D0F7}" srcOrd="10" destOrd="0" presId="urn:microsoft.com/office/officeart/2005/8/layout/cycle6"/>
    <dgm:cxn modelId="{E9ECB7D4-F853-4E29-801A-61618FF44935}" type="presParOf" srcId="{049BAFE8-751D-4DBE-B11E-684D63AAD8C5}" destId="{CED44DA5-7821-4206-AF10-4F3A0274D7F2}" srcOrd="11" destOrd="0" presId="urn:microsoft.com/office/officeart/2005/8/layout/cycle6"/>
    <dgm:cxn modelId="{FE5DEBC4-E739-46F9-BC7D-50DA8F93FA66}" type="presParOf" srcId="{049BAFE8-751D-4DBE-B11E-684D63AAD8C5}" destId="{ADC65618-29C7-4844-A29D-62A7DE8F6C82}" srcOrd="12" destOrd="0" presId="urn:microsoft.com/office/officeart/2005/8/layout/cycle6"/>
    <dgm:cxn modelId="{05EEC105-E986-49FB-A377-0AFA4C6FD056}" type="presParOf" srcId="{049BAFE8-751D-4DBE-B11E-684D63AAD8C5}" destId="{AC70A056-1A14-423F-BEBD-5ED0DE9856AE}" srcOrd="13" destOrd="0" presId="urn:microsoft.com/office/officeart/2005/8/layout/cycle6"/>
    <dgm:cxn modelId="{50079DCF-3FBF-4CB6-BCA6-E51D3D9ADAE0}" type="presParOf" srcId="{049BAFE8-751D-4DBE-B11E-684D63AAD8C5}" destId="{450F1038-AD92-4F2E-ADBA-58CEDD26A204}" srcOrd="14" destOrd="0" presId="urn:microsoft.com/office/officeart/2005/8/layout/cycle6"/>
  </dgm:cxnLst>
  <dgm:bg/>
  <dgm:whole/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4D8F0E61-4262-47D3-8B78-74E532302E74}" type="doc">
      <dgm:prSet loTypeId="urn:microsoft.com/office/officeart/2005/8/layout/venn1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807C71-D72B-455A-8511-2C333B83FA34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0"/>
          <a:endParaRPr lang="ru-RU" b="1" smtClean="0">
            <a:latin typeface="Times New Roman" pitchFamily="18" charset="0"/>
            <a:cs typeface="Times New Roman" pitchFamily="18" charset="0"/>
          </a:endParaRPr>
        </a:p>
        <a:p>
          <a:pPr rtl="0"/>
          <a:endParaRPr lang="ru-RU" b="1" smtClean="0">
            <a:latin typeface="Times New Roman" pitchFamily="18" charset="0"/>
            <a:cs typeface="Times New Roman" pitchFamily="18" charset="0"/>
          </a:endParaRPr>
        </a:p>
        <a:p>
          <a:pPr rtl="0"/>
          <a:endParaRPr lang="ru-RU" b="1" dirty="0" smtClean="0">
            <a:latin typeface="Times New Roman" pitchFamily="18" charset="0"/>
            <a:cs typeface="Times New Roman" pitchFamily="18" charset="0"/>
          </a:endParaRPr>
        </a:p>
      </dgm:t>
    </dgm:pt>
    <dgm:pt modelId="{69A2599A-C85B-4C53-99C0-925BA34F8BD2}" type="parTrans" cxnId="{F3F42AB1-6BD9-4497-85D4-AF4E1642EF0C}">
      <dgm:prSet/>
      <dgm:spPr/>
      <dgm:t>
        <a:bodyPr/>
        <a:lstStyle/>
        <a:p>
          <a:endParaRPr lang="ru-RU"/>
        </a:p>
      </dgm:t>
    </dgm:pt>
    <dgm:pt modelId="{843A2029-2D41-4F70-B650-7443CBC79D9B}" type="sibTrans" cxnId="{F3F42AB1-6BD9-4497-85D4-AF4E1642EF0C}">
      <dgm:prSet/>
      <dgm:spPr/>
      <dgm:t>
        <a:bodyPr/>
        <a:lstStyle/>
        <a:p>
          <a:endParaRPr lang="ru-RU"/>
        </a:p>
      </dgm:t>
    </dgm:pt>
    <dgm:pt modelId="{BE207527-C647-45B6-A7C3-FFEA34CB58CD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РӨСТӘМ МИҢНЕХАНОВ: "СӘЛӘТ" - РОССИЯДӘ ИҢ КӨЧЛЕ ҺӘМ КЫЗЫКЛЫ ФОРУМ"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05832CC8-208F-45AF-84ED-2D5B24545EA7}" type="parTrans" cxnId="{B5FB72AE-57B3-44AA-8426-5B97274666AD}">
      <dgm:prSet/>
      <dgm:spPr/>
      <dgm:t>
        <a:bodyPr/>
        <a:lstStyle/>
        <a:p>
          <a:endParaRPr lang="ru-RU"/>
        </a:p>
      </dgm:t>
    </dgm:pt>
    <dgm:pt modelId="{2EA060CD-17DE-402C-84CA-EE122B3E4AF4}" type="sibTrans" cxnId="{B5FB72AE-57B3-44AA-8426-5B97274666AD}">
      <dgm:prSet/>
      <dgm:spPr/>
      <dgm:t>
        <a:bodyPr/>
        <a:lstStyle/>
        <a:p>
          <a:endParaRPr lang="ru-RU"/>
        </a:p>
      </dgm:t>
    </dgm:pt>
    <dgm:pt modelId="{3186A44B-FAB8-444F-8B7B-45DAEEE0B7BA}" type="pres">
      <dgm:prSet presAssocID="{4D8F0E61-4262-47D3-8B78-74E532302E74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9B6520-4AEB-4EE3-9B44-80CE9BE1C1EC}" type="pres">
      <dgm:prSet presAssocID="{12807C71-D72B-455A-8511-2C333B83FA34}" presName="circ1" presStyleLbl="vennNode1" presStyleIdx="0" presStyleCnt="2" custScaleX="111541" custScaleY="111926" custLinFactNeighborX="-6570" custLinFactNeighborY="-1717"/>
      <dgm:spPr/>
      <dgm:t>
        <a:bodyPr/>
        <a:lstStyle/>
        <a:p>
          <a:endParaRPr lang="ru-RU"/>
        </a:p>
      </dgm:t>
    </dgm:pt>
    <dgm:pt modelId="{3C782897-1D2A-4FC5-A023-64CE0C163110}" type="pres">
      <dgm:prSet presAssocID="{12807C71-D72B-455A-8511-2C333B83FA3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25BF8E-CFC9-4852-A4D3-1B4515EA0626}" type="pres">
      <dgm:prSet presAssocID="{BE207527-C647-45B6-A7C3-FFEA34CB58CD}" presName="circ2" presStyleLbl="vennNode1" presStyleIdx="1" presStyleCnt="2" custScaleX="89700" custScaleY="90203" custLinFactNeighborX="59821" custLinFactNeighborY="50687"/>
      <dgm:spPr/>
      <dgm:t>
        <a:bodyPr/>
        <a:lstStyle/>
        <a:p>
          <a:endParaRPr lang="ru-RU"/>
        </a:p>
      </dgm:t>
    </dgm:pt>
    <dgm:pt modelId="{CD7AD6D7-2623-48BC-A878-6AD2DBDD5AE3}" type="pres">
      <dgm:prSet presAssocID="{BE207527-C647-45B6-A7C3-FFEA34CB58C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5585C1-0504-41C6-BF25-97F0AD984C77}" type="presOf" srcId="{BE207527-C647-45B6-A7C3-FFEA34CB58CD}" destId="{CD7AD6D7-2623-48BC-A878-6AD2DBDD5AE3}" srcOrd="1" destOrd="0" presId="urn:microsoft.com/office/officeart/2005/8/layout/venn1"/>
    <dgm:cxn modelId="{20FA63B1-8D72-42B8-9415-7FAAAD786F6B}" type="presOf" srcId="{4D8F0E61-4262-47D3-8B78-74E532302E74}" destId="{3186A44B-FAB8-444F-8B7B-45DAEEE0B7BA}" srcOrd="0" destOrd="0" presId="urn:microsoft.com/office/officeart/2005/8/layout/venn1"/>
    <dgm:cxn modelId="{B5FB72AE-57B3-44AA-8426-5B97274666AD}" srcId="{4D8F0E61-4262-47D3-8B78-74E532302E74}" destId="{BE207527-C647-45B6-A7C3-FFEA34CB58CD}" srcOrd="1" destOrd="0" parTransId="{05832CC8-208F-45AF-84ED-2D5B24545EA7}" sibTransId="{2EA060CD-17DE-402C-84CA-EE122B3E4AF4}"/>
    <dgm:cxn modelId="{FC65D20B-13AA-4E96-B9DF-9B01F08707AC}" type="presOf" srcId="{12807C71-D72B-455A-8511-2C333B83FA34}" destId="{979B6520-4AEB-4EE3-9B44-80CE9BE1C1EC}" srcOrd="0" destOrd="0" presId="urn:microsoft.com/office/officeart/2005/8/layout/venn1"/>
    <dgm:cxn modelId="{73C293E0-9781-48CD-B2B8-FE1E49E2C9B7}" type="presOf" srcId="{BE207527-C647-45B6-A7C3-FFEA34CB58CD}" destId="{3225BF8E-CFC9-4852-A4D3-1B4515EA0626}" srcOrd="0" destOrd="0" presId="urn:microsoft.com/office/officeart/2005/8/layout/venn1"/>
    <dgm:cxn modelId="{54C5900A-7E8B-4174-A1FE-E41D185DAB95}" type="presOf" srcId="{12807C71-D72B-455A-8511-2C333B83FA34}" destId="{3C782897-1D2A-4FC5-A023-64CE0C163110}" srcOrd="1" destOrd="0" presId="urn:microsoft.com/office/officeart/2005/8/layout/venn1"/>
    <dgm:cxn modelId="{F3F42AB1-6BD9-4497-85D4-AF4E1642EF0C}" srcId="{4D8F0E61-4262-47D3-8B78-74E532302E74}" destId="{12807C71-D72B-455A-8511-2C333B83FA34}" srcOrd="0" destOrd="0" parTransId="{69A2599A-C85B-4C53-99C0-925BA34F8BD2}" sibTransId="{843A2029-2D41-4F70-B650-7443CBC79D9B}"/>
    <dgm:cxn modelId="{6DC0D874-3ADC-4D9B-A2A4-EED9C70521E2}" type="presParOf" srcId="{3186A44B-FAB8-444F-8B7B-45DAEEE0B7BA}" destId="{979B6520-4AEB-4EE3-9B44-80CE9BE1C1EC}" srcOrd="0" destOrd="0" presId="urn:microsoft.com/office/officeart/2005/8/layout/venn1"/>
    <dgm:cxn modelId="{0AAC3F19-64B5-4DC9-B434-AD02A870D21E}" type="presParOf" srcId="{3186A44B-FAB8-444F-8B7B-45DAEEE0B7BA}" destId="{3C782897-1D2A-4FC5-A023-64CE0C163110}" srcOrd="1" destOrd="0" presId="urn:microsoft.com/office/officeart/2005/8/layout/venn1"/>
    <dgm:cxn modelId="{FDBD382F-895E-4053-B2BE-31F47B3CFDD8}" type="presParOf" srcId="{3186A44B-FAB8-444F-8B7B-45DAEEE0B7BA}" destId="{3225BF8E-CFC9-4852-A4D3-1B4515EA0626}" srcOrd="2" destOrd="0" presId="urn:microsoft.com/office/officeart/2005/8/layout/venn1"/>
    <dgm:cxn modelId="{C0F176EB-C1B3-45A1-A43C-6F2BD48A3CEE}" type="presParOf" srcId="{3186A44B-FAB8-444F-8B7B-45DAEEE0B7BA}" destId="{CD7AD6D7-2623-48BC-A878-6AD2DBDD5AE3}" srcOrd="3" destOrd="0" presId="urn:microsoft.com/office/officeart/2005/8/layout/venn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A7BD0D-4417-4221-A986-EC29F26DF84B}" type="doc">
      <dgm:prSet loTypeId="urn:microsoft.com/office/officeart/2005/8/layout/hList6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57F5DFFA-C02E-4D6B-BABC-E6EA63AB5010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 anchor="t"/>
        <a:lstStyle/>
        <a:p>
          <a:pPr algn="l"/>
          <a:r>
            <a:rPr lang="tt-RU" sz="4400" dirty="0" smtClean="0">
              <a:latin typeface="Times New Roman" pitchFamily="18" charset="0"/>
              <a:cs typeface="Times New Roman" pitchFamily="18" charset="0"/>
            </a:rPr>
            <a:t>Өченче максат</a:t>
          </a:r>
        </a:p>
        <a:p>
          <a:pPr algn="l"/>
          <a:r>
            <a:rPr lang="tt-RU" sz="2800" b="1" dirty="0" smtClean="0">
              <a:latin typeface="Times New Roman" pitchFamily="18" charset="0"/>
              <a:cs typeface="Times New Roman" pitchFamily="18" charset="0"/>
            </a:rPr>
            <a:t>Укучыда милли үзаң тәрбияләү юлында, телләр һәм мәдәният-ләр белән кызыксыну уяту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1E3DB843-F73E-4273-A2E6-38E5AC377C05}" type="parTrans" cxnId="{E17B8E78-D4C6-4340-879E-FDEA3C2C54AE}">
      <dgm:prSet/>
      <dgm:spPr/>
      <dgm:t>
        <a:bodyPr/>
        <a:lstStyle/>
        <a:p>
          <a:endParaRPr lang="ru-RU"/>
        </a:p>
      </dgm:t>
    </dgm:pt>
    <dgm:pt modelId="{95C636F3-4369-4CE2-8D34-0C5FB2AACDB5}" type="sibTrans" cxnId="{E17B8E78-D4C6-4340-879E-FDEA3C2C54AE}">
      <dgm:prSet/>
      <dgm:spPr/>
      <dgm:t>
        <a:bodyPr/>
        <a:lstStyle/>
        <a:p>
          <a:endParaRPr lang="ru-RU"/>
        </a:p>
      </dgm:t>
    </dgm:pt>
    <dgm:pt modelId="{32B3B2C1-185C-4EB1-8F6B-38E8C54BF952}">
      <dgm:prSet custT="1"/>
      <dgm:spPr/>
      <dgm:t>
        <a:bodyPr anchor="t"/>
        <a:lstStyle/>
        <a:p>
          <a:pPr algn="ctr"/>
          <a:r>
            <a:rPr lang="tt-RU" sz="4400" dirty="0" smtClean="0">
              <a:latin typeface="Times New Roman" pitchFamily="18" charset="0"/>
              <a:cs typeface="Times New Roman" pitchFamily="18" charset="0"/>
            </a:rPr>
            <a:t>Икенче максат</a:t>
          </a:r>
        </a:p>
        <a:p>
          <a:pPr algn="l"/>
          <a:r>
            <a:rPr lang="tt-RU" sz="2800" b="1" dirty="0" smtClean="0">
              <a:latin typeface="Times New Roman" pitchFamily="18" charset="0"/>
              <a:cs typeface="Times New Roman" pitchFamily="18" charset="0"/>
            </a:rPr>
            <a:t>Балада туган телне һәм халкыбыз-ның гореф-гадәтләрен өйрәнүгә ихтыяҗ уяту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4B0BC410-E93D-4B9A-B337-0798DFAF853C}" type="parTrans" cxnId="{C7928F14-3D97-436A-8D8E-8886A08E4D56}">
      <dgm:prSet/>
      <dgm:spPr/>
      <dgm:t>
        <a:bodyPr/>
        <a:lstStyle/>
        <a:p>
          <a:endParaRPr lang="ru-RU"/>
        </a:p>
      </dgm:t>
    </dgm:pt>
    <dgm:pt modelId="{7DBD54BD-A124-4F99-B277-132736A73E07}" type="sibTrans" cxnId="{C7928F14-3D97-436A-8D8E-8886A08E4D56}">
      <dgm:prSet/>
      <dgm:spPr/>
      <dgm:t>
        <a:bodyPr/>
        <a:lstStyle/>
        <a:p>
          <a:endParaRPr lang="ru-RU"/>
        </a:p>
      </dgm:t>
    </dgm:pt>
    <dgm:pt modelId="{1916999A-A350-493C-B136-5796A2EFA6A5}">
      <dgm:prSet custT="1"/>
      <dgm:spPr/>
      <dgm:t>
        <a:bodyPr lIns="180000" rIns="180000" anchor="t"/>
        <a:lstStyle/>
        <a:p>
          <a:pPr algn="l"/>
          <a:r>
            <a:rPr lang="tt-RU" sz="4300" dirty="0" smtClean="0">
              <a:latin typeface="Times New Roman" pitchFamily="18" charset="0"/>
              <a:cs typeface="Times New Roman" pitchFamily="18" charset="0"/>
            </a:rPr>
            <a:t>Дүртенче </a:t>
          </a:r>
          <a:r>
            <a:rPr lang="tt-RU" sz="4400" dirty="0" smtClean="0">
              <a:latin typeface="Times New Roman" pitchFamily="18" charset="0"/>
              <a:cs typeface="Times New Roman" pitchFamily="18" charset="0"/>
            </a:rPr>
            <a:t>максат</a:t>
          </a:r>
        </a:p>
        <a:p>
          <a:pPr algn="l"/>
          <a:r>
            <a:rPr lang="tt-RU" sz="2700" b="1" dirty="0" smtClean="0">
              <a:latin typeface="Times New Roman" pitchFamily="18" charset="0"/>
              <a:cs typeface="Times New Roman" pitchFamily="18" charset="0"/>
            </a:rPr>
            <a:t>Балаларның иҗади сәләтләрен барлау һәм үстерү</a:t>
          </a:r>
          <a:endParaRPr lang="ru-RU" sz="2700" b="1" dirty="0">
            <a:latin typeface="Times New Roman" pitchFamily="18" charset="0"/>
            <a:cs typeface="Times New Roman" pitchFamily="18" charset="0"/>
          </a:endParaRPr>
        </a:p>
      </dgm:t>
    </dgm:pt>
    <dgm:pt modelId="{E99705AE-200D-4E71-8446-3A191218985B}" type="parTrans" cxnId="{A0EDB5B2-E620-4AAD-B5D6-AC1C714F8121}">
      <dgm:prSet/>
      <dgm:spPr/>
      <dgm:t>
        <a:bodyPr/>
        <a:lstStyle/>
        <a:p>
          <a:endParaRPr lang="ru-RU"/>
        </a:p>
      </dgm:t>
    </dgm:pt>
    <dgm:pt modelId="{94554A88-6441-4C3A-B2C3-0385489390D2}" type="sibTrans" cxnId="{A0EDB5B2-E620-4AAD-B5D6-AC1C714F8121}">
      <dgm:prSet/>
      <dgm:spPr/>
      <dgm:t>
        <a:bodyPr/>
        <a:lstStyle/>
        <a:p>
          <a:endParaRPr lang="ru-RU"/>
        </a:p>
      </dgm:t>
    </dgm:pt>
    <dgm:pt modelId="{00F66E86-38FF-4C6C-85EA-4216944D1C68}" type="pres">
      <dgm:prSet presAssocID="{53A7BD0D-4417-4221-A986-EC29F26DF84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F84905-131F-43E0-8695-628A157F9DD2}" type="pres">
      <dgm:prSet presAssocID="{32B3B2C1-185C-4EB1-8F6B-38E8C54BF95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CA8D9E-FDE2-449C-B598-0D5017F17002}" type="pres">
      <dgm:prSet presAssocID="{7DBD54BD-A124-4F99-B277-132736A73E07}" presName="sibTrans" presStyleCnt="0"/>
      <dgm:spPr/>
    </dgm:pt>
    <dgm:pt modelId="{8838A34F-E8A9-4214-8F9A-F7B1D1BB8934}" type="pres">
      <dgm:prSet presAssocID="{57F5DFFA-C02E-4D6B-BABC-E6EA63AB501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760E0F-1952-4972-B269-0475EC63268F}" type="pres">
      <dgm:prSet presAssocID="{95C636F3-4369-4CE2-8D34-0C5FB2AACDB5}" presName="sibTrans" presStyleCnt="0"/>
      <dgm:spPr/>
    </dgm:pt>
    <dgm:pt modelId="{D031FB99-CB56-41C3-90DA-89AB1C978999}" type="pres">
      <dgm:prSet presAssocID="{1916999A-A350-493C-B136-5796A2EFA6A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17B8E78-D4C6-4340-879E-FDEA3C2C54AE}" srcId="{53A7BD0D-4417-4221-A986-EC29F26DF84B}" destId="{57F5DFFA-C02E-4D6B-BABC-E6EA63AB5010}" srcOrd="1" destOrd="0" parTransId="{1E3DB843-F73E-4273-A2E6-38E5AC377C05}" sibTransId="{95C636F3-4369-4CE2-8D34-0C5FB2AACDB5}"/>
    <dgm:cxn modelId="{44E2103E-9C3A-45E2-8FD6-A6156EDF60C3}" type="presOf" srcId="{53A7BD0D-4417-4221-A986-EC29F26DF84B}" destId="{00F66E86-38FF-4C6C-85EA-4216944D1C68}" srcOrd="0" destOrd="0" presId="urn:microsoft.com/office/officeart/2005/8/layout/hList6"/>
    <dgm:cxn modelId="{5420C82F-0B2A-4C6D-81DD-BF16F2EFE1F1}" type="presOf" srcId="{32B3B2C1-185C-4EB1-8F6B-38E8C54BF952}" destId="{FDF84905-131F-43E0-8695-628A157F9DD2}" srcOrd="0" destOrd="0" presId="urn:microsoft.com/office/officeart/2005/8/layout/hList6"/>
    <dgm:cxn modelId="{C7928F14-3D97-436A-8D8E-8886A08E4D56}" srcId="{53A7BD0D-4417-4221-A986-EC29F26DF84B}" destId="{32B3B2C1-185C-4EB1-8F6B-38E8C54BF952}" srcOrd="0" destOrd="0" parTransId="{4B0BC410-E93D-4B9A-B337-0798DFAF853C}" sibTransId="{7DBD54BD-A124-4F99-B277-132736A73E07}"/>
    <dgm:cxn modelId="{ECD3843D-FFAD-4265-9D67-9AF72FC67209}" type="presOf" srcId="{57F5DFFA-C02E-4D6B-BABC-E6EA63AB5010}" destId="{8838A34F-E8A9-4214-8F9A-F7B1D1BB8934}" srcOrd="0" destOrd="0" presId="urn:microsoft.com/office/officeart/2005/8/layout/hList6"/>
    <dgm:cxn modelId="{A0EDB5B2-E620-4AAD-B5D6-AC1C714F8121}" srcId="{53A7BD0D-4417-4221-A986-EC29F26DF84B}" destId="{1916999A-A350-493C-B136-5796A2EFA6A5}" srcOrd="2" destOrd="0" parTransId="{E99705AE-200D-4E71-8446-3A191218985B}" sibTransId="{94554A88-6441-4C3A-B2C3-0385489390D2}"/>
    <dgm:cxn modelId="{5A5150BC-ED1B-47DB-BC5B-438C371AC83D}" type="presOf" srcId="{1916999A-A350-493C-B136-5796A2EFA6A5}" destId="{D031FB99-CB56-41C3-90DA-89AB1C978999}" srcOrd="0" destOrd="0" presId="urn:microsoft.com/office/officeart/2005/8/layout/hList6"/>
    <dgm:cxn modelId="{2461C2FD-5F78-4441-AC43-F745CA6D5C6D}" type="presParOf" srcId="{00F66E86-38FF-4C6C-85EA-4216944D1C68}" destId="{FDF84905-131F-43E0-8695-628A157F9DD2}" srcOrd="0" destOrd="0" presId="urn:microsoft.com/office/officeart/2005/8/layout/hList6"/>
    <dgm:cxn modelId="{86FC3ECC-6CCE-40BF-8634-475718D79518}" type="presParOf" srcId="{00F66E86-38FF-4C6C-85EA-4216944D1C68}" destId="{EACA8D9E-FDE2-449C-B598-0D5017F17002}" srcOrd="1" destOrd="0" presId="urn:microsoft.com/office/officeart/2005/8/layout/hList6"/>
    <dgm:cxn modelId="{377C04CE-D303-4DC8-AE29-00986CA91DBB}" type="presParOf" srcId="{00F66E86-38FF-4C6C-85EA-4216944D1C68}" destId="{8838A34F-E8A9-4214-8F9A-F7B1D1BB8934}" srcOrd="2" destOrd="0" presId="urn:microsoft.com/office/officeart/2005/8/layout/hList6"/>
    <dgm:cxn modelId="{734D7B60-761A-4469-9524-C17086304D6B}" type="presParOf" srcId="{00F66E86-38FF-4C6C-85EA-4216944D1C68}" destId="{21760E0F-1952-4972-B269-0475EC63268F}" srcOrd="3" destOrd="0" presId="urn:microsoft.com/office/officeart/2005/8/layout/hList6"/>
    <dgm:cxn modelId="{BB05D73D-CD9C-4C6A-AC9E-045BA1656E56}" type="presParOf" srcId="{00F66E86-38FF-4C6C-85EA-4216944D1C68}" destId="{D031FB99-CB56-41C3-90DA-89AB1C978999}" srcOrd="4" destOrd="0" presId="urn:microsoft.com/office/officeart/2005/8/layout/hList6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372DF31-970A-4EE2-8EF4-1F0998DDD141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2556E9-E1A9-4431-A136-7FD329214349}">
      <dgm:prSet custT="1"/>
      <dgm:spPr/>
      <dgm:t>
        <a:bodyPr/>
        <a:lstStyle/>
        <a:p>
          <a:pPr rtl="0"/>
          <a:r>
            <a:rPr lang="tt-RU" sz="3200" b="1" dirty="0" smtClean="0">
              <a:latin typeface="Times New Roman" pitchFamily="18" charset="0"/>
              <a:cs typeface="Times New Roman" pitchFamily="18" charset="0"/>
            </a:rPr>
            <a:t>Аудио, видео, презентацион материаллар куллану</a:t>
          </a:r>
          <a:endParaRPr lang="ru-RU" sz="3200" b="1" dirty="0">
            <a:latin typeface="Times New Roman" pitchFamily="18" charset="0"/>
            <a:cs typeface="Times New Roman" pitchFamily="18" charset="0"/>
          </a:endParaRPr>
        </a:p>
      </dgm:t>
    </dgm:pt>
    <dgm:pt modelId="{A46A077F-A208-4717-A089-24F2548AF16F}" type="parTrans" cxnId="{C1849B85-3B88-43F6-BBDA-8BB9F5ACA316}">
      <dgm:prSet/>
      <dgm:spPr/>
      <dgm:t>
        <a:bodyPr/>
        <a:lstStyle/>
        <a:p>
          <a:endParaRPr lang="ru-RU"/>
        </a:p>
      </dgm:t>
    </dgm:pt>
    <dgm:pt modelId="{C4C270D2-1436-45E1-8501-13509F9A3918}" type="sibTrans" cxnId="{C1849B85-3B88-43F6-BBDA-8BB9F5ACA316}">
      <dgm:prSet/>
      <dgm:spPr/>
      <dgm:t>
        <a:bodyPr/>
        <a:lstStyle/>
        <a:p>
          <a:endParaRPr lang="ru-RU"/>
        </a:p>
      </dgm:t>
    </dgm:pt>
    <dgm:pt modelId="{9E445849-D21A-477B-A4E4-9E04D5C30DE8}">
      <dgm:prSet custT="1"/>
      <dgm:spPr/>
      <dgm:t>
        <a:bodyPr/>
        <a:lstStyle/>
        <a:p>
          <a:r>
            <a:rPr lang="tt-RU" sz="3200" b="1" dirty="0" smtClean="0">
              <a:latin typeface="Times New Roman" pitchFamily="18" charset="0"/>
              <a:cs typeface="Times New Roman" pitchFamily="18" charset="0"/>
            </a:rPr>
            <a:t>Әдәбият дәресләрендә А.Яхин методикасы</a:t>
          </a:r>
          <a:endParaRPr lang="ru-RU" sz="3200" b="1" dirty="0">
            <a:latin typeface="Times New Roman" pitchFamily="18" charset="0"/>
            <a:cs typeface="Times New Roman" pitchFamily="18" charset="0"/>
          </a:endParaRPr>
        </a:p>
      </dgm:t>
    </dgm:pt>
    <dgm:pt modelId="{752339E1-B84D-4122-815E-DFBF3999243E}" type="parTrans" cxnId="{6A55B962-3525-442F-B6C4-33C3F11628DF}">
      <dgm:prSet/>
      <dgm:spPr/>
      <dgm:t>
        <a:bodyPr/>
        <a:lstStyle/>
        <a:p>
          <a:endParaRPr lang="ru-RU"/>
        </a:p>
      </dgm:t>
    </dgm:pt>
    <dgm:pt modelId="{F44E83F9-E754-4F46-9BCB-914E5972B21F}" type="sibTrans" cxnId="{6A55B962-3525-442F-B6C4-33C3F11628DF}">
      <dgm:prSet/>
      <dgm:spPr/>
      <dgm:t>
        <a:bodyPr/>
        <a:lstStyle/>
        <a:p>
          <a:endParaRPr lang="ru-RU"/>
        </a:p>
      </dgm:t>
    </dgm:pt>
    <dgm:pt modelId="{799161B5-57A3-4445-93F6-C296B2C9CA65}">
      <dgm:prSet custT="1"/>
      <dgm:spPr/>
      <dgm:t>
        <a:bodyPr/>
        <a:lstStyle/>
        <a:p>
          <a:r>
            <a:rPr lang="tt-RU" sz="3200" b="1" dirty="0" smtClean="0">
              <a:latin typeface="Times New Roman" pitchFamily="18" charset="0"/>
              <a:cs typeface="Times New Roman" pitchFamily="18" charset="0"/>
            </a:rPr>
            <a:t>Сингапур методлары </a:t>
          </a:r>
          <a:endParaRPr lang="ru-RU" sz="3200" b="1" dirty="0">
            <a:latin typeface="Times New Roman" pitchFamily="18" charset="0"/>
            <a:cs typeface="Times New Roman" pitchFamily="18" charset="0"/>
          </a:endParaRPr>
        </a:p>
      </dgm:t>
    </dgm:pt>
    <dgm:pt modelId="{5E2E8015-2C2C-4CA8-89C1-73F6A746B636}" type="parTrans" cxnId="{2AE1E885-80B7-4A2B-8D82-C0B5D7FC299F}">
      <dgm:prSet/>
      <dgm:spPr/>
      <dgm:t>
        <a:bodyPr/>
        <a:lstStyle/>
        <a:p>
          <a:endParaRPr lang="ru-RU"/>
        </a:p>
      </dgm:t>
    </dgm:pt>
    <dgm:pt modelId="{C70C6905-1638-4AB6-8384-D80423BEC816}" type="sibTrans" cxnId="{2AE1E885-80B7-4A2B-8D82-C0B5D7FC299F}">
      <dgm:prSet/>
      <dgm:spPr/>
      <dgm:t>
        <a:bodyPr/>
        <a:lstStyle/>
        <a:p>
          <a:endParaRPr lang="ru-RU"/>
        </a:p>
      </dgm:t>
    </dgm:pt>
    <dgm:pt modelId="{B3265259-FCCF-4489-ACB6-1183A6042C2E}">
      <dgm:prSet custT="1"/>
      <dgm:spPr/>
      <dgm:t>
        <a:bodyPr/>
        <a:lstStyle/>
        <a:p>
          <a:r>
            <a:rPr lang="tt-RU" sz="3200" b="1" dirty="0" smtClean="0">
              <a:latin typeface="Times New Roman" pitchFamily="18" charset="0"/>
              <a:cs typeface="Times New Roman" pitchFamily="18" charset="0"/>
            </a:rPr>
            <a:t>Уен </a:t>
          </a:r>
        </a:p>
        <a:p>
          <a:r>
            <a:rPr lang="tt-RU" sz="3200" b="1" dirty="0" smtClean="0">
              <a:latin typeface="Times New Roman" pitchFamily="18" charset="0"/>
              <a:cs typeface="Times New Roman" pitchFamily="18" charset="0"/>
            </a:rPr>
            <a:t>технологиясе</a:t>
          </a:r>
          <a:endParaRPr lang="ru-RU" sz="3200" b="1" dirty="0">
            <a:latin typeface="Times New Roman" pitchFamily="18" charset="0"/>
            <a:cs typeface="Times New Roman" pitchFamily="18" charset="0"/>
          </a:endParaRPr>
        </a:p>
      </dgm:t>
    </dgm:pt>
    <dgm:pt modelId="{DA7D60C5-7557-4301-90CC-C132E196CBCD}" type="parTrans" cxnId="{124E8921-AE09-4135-BE90-85E426D8AD65}">
      <dgm:prSet/>
      <dgm:spPr/>
      <dgm:t>
        <a:bodyPr/>
        <a:lstStyle/>
        <a:p>
          <a:endParaRPr lang="ru-RU"/>
        </a:p>
      </dgm:t>
    </dgm:pt>
    <dgm:pt modelId="{026ECA00-D518-45BA-BC11-27555F1E4BBE}" type="sibTrans" cxnId="{124E8921-AE09-4135-BE90-85E426D8AD65}">
      <dgm:prSet/>
      <dgm:spPr/>
      <dgm:t>
        <a:bodyPr/>
        <a:lstStyle/>
        <a:p>
          <a:endParaRPr lang="ru-RU"/>
        </a:p>
      </dgm:t>
    </dgm:pt>
    <dgm:pt modelId="{5B96C1EF-3DC3-44F8-B07B-0BA9B1C27E9A}" type="pres">
      <dgm:prSet presAssocID="{C372DF31-970A-4EE2-8EF4-1F0998DDD14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120DDE-170C-49C2-A222-E31AEF8AF39C}" type="pres">
      <dgm:prSet presAssocID="{082556E9-E1A9-4431-A136-7FD32921434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71669D-B77C-480E-A160-02708BF12362}" type="pres">
      <dgm:prSet presAssocID="{C4C270D2-1436-45E1-8501-13509F9A3918}" presName="sibTrans" presStyleCnt="0"/>
      <dgm:spPr/>
    </dgm:pt>
    <dgm:pt modelId="{412873F2-8C05-40DF-AB49-3DABF0803C02}" type="pres">
      <dgm:prSet presAssocID="{9E445849-D21A-477B-A4E4-9E04D5C30DE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04D3D5-A4F4-4C0E-B905-8A17481BED18}" type="pres">
      <dgm:prSet presAssocID="{F44E83F9-E754-4F46-9BCB-914E5972B21F}" presName="sibTrans" presStyleCnt="0"/>
      <dgm:spPr/>
    </dgm:pt>
    <dgm:pt modelId="{C88BD2E2-82CA-4508-AE13-61994351A0A9}" type="pres">
      <dgm:prSet presAssocID="{799161B5-57A3-4445-93F6-C296B2C9CA6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3B3578-0169-402C-A16A-5153B4F38889}" type="pres">
      <dgm:prSet presAssocID="{C70C6905-1638-4AB6-8384-D80423BEC816}" presName="sibTrans" presStyleCnt="0"/>
      <dgm:spPr/>
    </dgm:pt>
    <dgm:pt modelId="{6F1A84D1-0A75-4882-8CBA-C2308D8D12E2}" type="pres">
      <dgm:prSet presAssocID="{B3265259-FCCF-4489-ACB6-1183A6042C2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B5EA60-FE88-4E70-9203-B854377B8CA6}" type="presOf" srcId="{C372DF31-970A-4EE2-8EF4-1F0998DDD141}" destId="{5B96C1EF-3DC3-44F8-B07B-0BA9B1C27E9A}" srcOrd="0" destOrd="0" presId="urn:microsoft.com/office/officeart/2005/8/layout/default"/>
    <dgm:cxn modelId="{6A55B962-3525-442F-B6C4-33C3F11628DF}" srcId="{C372DF31-970A-4EE2-8EF4-1F0998DDD141}" destId="{9E445849-D21A-477B-A4E4-9E04D5C30DE8}" srcOrd="1" destOrd="0" parTransId="{752339E1-B84D-4122-815E-DFBF3999243E}" sibTransId="{F44E83F9-E754-4F46-9BCB-914E5972B21F}"/>
    <dgm:cxn modelId="{2576C94D-C974-4121-BE8E-7272795517F0}" type="presOf" srcId="{9E445849-D21A-477B-A4E4-9E04D5C30DE8}" destId="{412873F2-8C05-40DF-AB49-3DABF0803C02}" srcOrd="0" destOrd="0" presId="urn:microsoft.com/office/officeart/2005/8/layout/default"/>
    <dgm:cxn modelId="{C1849B85-3B88-43F6-BBDA-8BB9F5ACA316}" srcId="{C372DF31-970A-4EE2-8EF4-1F0998DDD141}" destId="{082556E9-E1A9-4431-A136-7FD329214349}" srcOrd="0" destOrd="0" parTransId="{A46A077F-A208-4717-A089-24F2548AF16F}" sibTransId="{C4C270D2-1436-45E1-8501-13509F9A3918}"/>
    <dgm:cxn modelId="{C27ECDAE-FA78-4A15-AE9C-ADB8E7B1B916}" type="presOf" srcId="{799161B5-57A3-4445-93F6-C296B2C9CA65}" destId="{C88BD2E2-82CA-4508-AE13-61994351A0A9}" srcOrd="0" destOrd="0" presId="urn:microsoft.com/office/officeart/2005/8/layout/default"/>
    <dgm:cxn modelId="{2AE1E885-80B7-4A2B-8D82-C0B5D7FC299F}" srcId="{C372DF31-970A-4EE2-8EF4-1F0998DDD141}" destId="{799161B5-57A3-4445-93F6-C296B2C9CA65}" srcOrd="2" destOrd="0" parTransId="{5E2E8015-2C2C-4CA8-89C1-73F6A746B636}" sibTransId="{C70C6905-1638-4AB6-8384-D80423BEC816}"/>
    <dgm:cxn modelId="{29806C98-6C0B-441D-93EA-88BAF0751DDE}" type="presOf" srcId="{082556E9-E1A9-4431-A136-7FD329214349}" destId="{FF120DDE-170C-49C2-A222-E31AEF8AF39C}" srcOrd="0" destOrd="0" presId="urn:microsoft.com/office/officeart/2005/8/layout/default"/>
    <dgm:cxn modelId="{124E8921-AE09-4135-BE90-85E426D8AD65}" srcId="{C372DF31-970A-4EE2-8EF4-1F0998DDD141}" destId="{B3265259-FCCF-4489-ACB6-1183A6042C2E}" srcOrd="3" destOrd="0" parTransId="{DA7D60C5-7557-4301-90CC-C132E196CBCD}" sibTransId="{026ECA00-D518-45BA-BC11-27555F1E4BBE}"/>
    <dgm:cxn modelId="{0783AD88-1FC4-4641-93DC-776483C7D76C}" type="presOf" srcId="{B3265259-FCCF-4489-ACB6-1183A6042C2E}" destId="{6F1A84D1-0A75-4882-8CBA-C2308D8D12E2}" srcOrd="0" destOrd="0" presId="urn:microsoft.com/office/officeart/2005/8/layout/default"/>
    <dgm:cxn modelId="{A42D0438-AA9B-42B9-AFB7-C12AF2203A80}" type="presParOf" srcId="{5B96C1EF-3DC3-44F8-B07B-0BA9B1C27E9A}" destId="{FF120DDE-170C-49C2-A222-E31AEF8AF39C}" srcOrd="0" destOrd="0" presId="urn:microsoft.com/office/officeart/2005/8/layout/default"/>
    <dgm:cxn modelId="{7E214ECC-29C5-4B60-B983-E7A3C3048CC5}" type="presParOf" srcId="{5B96C1EF-3DC3-44F8-B07B-0BA9B1C27E9A}" destId="{AC71669D-B77C-480E-A160-02708BF12362}" srcOrd="1" destOrd="0" presId="urn:microsoft.com/office/officeart/2005/8/layout/default"/>
    <dgm:cxn modelId="{83410B9C-4FDD-4130-B0AD-DA2E4A39BE41}" type="presParOf" srcId="{5B96C1EF-3DC3-44F8-B07B-0BA9B1C27E9A}" destId="{412873F2-8C05-40DF-AB49-3DABF0803C02}" srcOrd="2" destOrd="0" presId="urn:microsoft.com/office/officeart/2005/8/layout/default"/>
    <dgm:cxn modelId="{59E8610A-699F-4165-A0CA-70B82DCD1D2E}" type="presParOf" srcId="{5B96C1EF-3DC3-44F8-B07B-0BA9B1C27E9A}" destId="{6D04D3D5-A4F4-4C0E-B905-8A17481BED18}" srcOrd="3" destOrd="0" presId="urn:microsoft.com/office/officeart/2005/8/layout/default"/>
    <dgm:cxn modelId="{20AAF460-D152-4AFC-A2C3-4250FEFD7089}" type="presParOf" srcId="{5B96C1EF-3DC3-44F8-B07B-0BA9B1C27E9A}" destId="{C88BD2E2-82CA-4508-AE13-61994351A0A9}" srcOrd="4" destOrd="0" presId="urn:microsoft.com/office/officeart/2005/8/layout/default"/>
    <dgm:cxn modelId="{CE6EB355-ED4F-43F3-8383-A1418B578651}" type="presParOf" srcId="{5B96C1EF-3DC3-44F8-B07B-0BA9B1C27E9A}" destId="{E83B3578-0169-402C-A16A-5153B4F38889}" srcOrd="5" destOrd="0" presId="urn:microsoft.com/office/officeart/2005/8/layout/default"/>
    <dgm:cxn modelId="{BFDE614A-E78A-4928-8746-A5D03925C6AD}" type="presParOf" srcId="{5B96C1EF-3DC3-44F8-B07B-0BA9B1C27E9A}" destId="{6F1A84D1-0A75-4882-8CBA-C2308D8D12E2}" srcOrd="6" destOrd="0" presId="urn:microsoft.com/office/officeart/2005/8/layout/default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262443A-D263-4FCE-885C-C5A17F2C91F6}" type="doc">
      <dgm:prSet loTypeId="urn:microsoft.com/office/officeart/2005/8/layout/process5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1B3A28-6FF8-4A89-88D5-D2D4D7323ACC}">
      <dgm:prSet phldrT="[Текст]"/>
      <dgm:spPr/>
      <dgm:t>
        <a:bodyPr/>
        <a:lstStyle/>
        <a:p>
          <a:r>
            <a:rPr lang="tt-RU" b="1" dirty="0" smtClean="0">
              <a:latin typeface="Times New Roman" pitchFamily="18" charset="0"/>
              <a:cs typeface="Times New Roman" pitchFamily="18" charset="0"/>
            </a:rPr>
            <a:t>Алдан ук сораулар биреп, эзләнүгә этәрү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45C1AA0-7E2C-47C5-A630-74DA55136436}" type="parTrans" cxnId="{C175ABC7-418A-42D3-9134-667576A01661}">
      <dgm:prSet/>
      <dgm:spPr/>
      <dgm:t>
        <a:bodyPr/>
        <a:lstStyle/>
        <a:p>
          <a:endParaRPr lang="ru-RU"/>
        </a:p>
      </dgm:t>
    </dgm:pt>
    <dgm:pt modelId="{8FCE5803-92FA-4A47-9507-80161FB38402}" type="sibTrans" cxnId="{C175ABC7-418A-42D3-9134-667576A01661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25035437-3E83-4BF4-89D4-21BDDB88B802}">
      <dgm:prSet phldrT="[Текст]"/>
      <dgm:spPr/>
      <dgm:t>
        <a:bodyPr/>
        <a:lstStyle/>
        <a:p>
          <a:r>
            <a:rPr lang="tt-RU" b="1" dirty="0" smtClean="0">
              <a:latin typeface="Times New Roman" pitchFamily="18" charset="0"/>
              <a:cs typeface="Times New Roman" pitchFamily="18" charset="0"/>
            </a:rPr>
            <a:t>Видео карау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36C5C65-B8EB-4A01-A5F3-DFD5217D7B2D}" type="parTrans" cxnId="{94890FF5-9E8B-4EBC-A09D-63D478235556}">
      <dgm:prSet/>
      <dgm:spPr/>
      <dgm:t>
        <a:bodyPr/>
        <a:lstStyle/>
        <a:p>
          <a:endParaRPr lang="ru-RU"/>
        </a:p>
      </dgm:t>
    </dgm:pt>
    <dgm:pt modelId="{224E520F-8BFC-40F9-B23D-74EE5CFE474F}" type="sibTrans" cxnId="{94890FF5-9E8B-4EBC-A09D-63D478235556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BF31BB95-6A0A-4CCF-8D36-44CE23CBA1F7}">
      <dgm:prSet phldrT="[Текст]"/>
      <dgm:spPr/>
      <dgm:t>
        <a:bodyPr/>
        <a:lstStyle/>
        <a:p>
          <a:r>
            <a:rPr lang="tt-RU" b="1" dirty="0" smtClean="0">
              <a:latin typeface="Times New Roman" pitchFamily="18" charset="0"/>
              <a:cs typeface="Times New Roman" pitchFamily="18" charset="0"/>
            </a:rPr>
            <a:t>Әңгәмә оештыру. </a:t>
          </a:r>
        </a:p>
        <a:p>
          <a:r>
            <a:rPr lang="tt-RU" b="1" dirty="0" smtClean="0">
              <a:latin typeface="Times New Roman" pitchFamily="18" charset="0"/>
              <a:cs typeface="Times New Roman" pitchFamily="18" charset="0"/>
            </a:rPr>
            <a:t>Иң иг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ъ</a:t>
          </a:r>
          <a:r>
            <a:rPr lang="tt-RU" b="1" dirty="0" smtClean="0">
              <a:latin typeface="Times New Roman" pitchFamily="18" charset="0"/>
              <a:cs typeface="Times New Roman" pitchFamily="18" charset="0"/>
            </a:rPr>
            <a:t>тибарлы баланы билгеләү 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383446F3-78BA-4AF7-8695-C8D729FCEBD1}" type="parTrans" cxnId="{ABB15695-6953-4023-8D2A-B6B0F47931CD}">
      <dgm:prSet/>
      <dgm:spPr/>
      <dgm:t>
        <a:bodyPr/>
        <a:lstStyle/>
        <a:p>
          <a:endParaRPr lang="ru-RU"/>
        </a:p>
      </dgm:t>
    </dgm:pt>
    <dgm:pt modelId="{EF7888F0-1D3D-4408-86E3-C52CCC3B17BD}" type="sibTrans" cxnId="{ABB15695-6953-4023-8D2A-B6B0F47931CD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95AE3B2A-0339-4D8D-A9B3-D410C1A162D1}">
      <dgm:prSet/>
      <dgm:spPr/>
      <dgm:t>
        <a:bodyPr/>
        <a:lstStyle/>
        <a:p>
          <a:r>
            <a:rPr lang="tt-RU" b="1" dirty="0" smtClean="0">
              <a:latin typeface="Times New Roman" pitchFamily="18" charset="0"/>
              <a:cs typeface="Times New Roman" pitchFamily="18" charset="0"/>
            </a:rPr>
            <a:t>Балалар укуы , укытучы укуы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09F3D56-CFA2-4347-8705-D62B071F4C63}" type="parTrans" cxnId="{D2FDB38E-F6C5-4444-8880-6EEFD01EA209}">
      <dgm:prSet/>
      <dgm:spPr/>
      <dgm:t>
        <a:bodyPr/>
        <a:lstStyle/>
        <a:p>
          <a:endParaRPr lang="ru-RU"/>
        </a:p>
      </dgm:t>
    </dgm:pt>
    <dgm:pt modelId="{2C2CB33C-0E02-4997-86A5-D751AE819780}" type="sibTrans" cxnId="{D2FDB38E-F6C5-4444-8880-6EEFD01EA209}">
      <dgm:prSet/>
      <dgm:spPr/>
      <dgm:t>
        <a:bodyPr/>
        <a:lstStyle/>
        <a:p>
          <a:endParaRPr lang="ru-RU"/>
        </a:p>
      </dgm:t>
    </dgm:pt>
    <dgm:pt modelId="{54BA90E8-052D-4807-AC20-47F42EA3FFF5}" type="pres">
      <dgm:prSet presAssocID="{5262443A-D263-4FCE-885C-C5A17F2C91F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75D261-EC52-4422-8AEA-5CB51F3F3358}" type="pres">
      <dgm:prSet presAssocID="{7A1B3A28-6FF8-4A89-88D5-D2D4D7323ACC}" presName="node" presStyleLbl="node1" presStyleIdx="0" presStyleCnt="4" custScaleX="1124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17A82A-DBEB-4EF0-82AD-1E41B4F27902}" type="pres">
      <dgm:prSet presAssocID="{8FCE5803-92FA-4A47-9507-80161FB38402}" presName="sibTrans" presStyleLbl="sibTrans2D1" presStyleIdx="0" presStyleCnt="3"/>
      <dgm:spPr/>
      <dgm:t>
        <a:bodyPr/>
        <a:lstStyle/>
        <a:p>
          <a:endParaRPr lang="ru-RU"/>
        </a:p>
      </dgm:t>
    </dgm:pt>
    <dgm:pt modelId="{F05F22F4-D857-48E6-BC7F-648CCCE5AEB6}" type="pres">
      <dgm:prSet presAssocID="{8FCE5803-92FA-4A47-9507-80161FB38402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DDC9B64F-7FD9-4EDF-88C0-376448589404}" type="pres">
      <dgm:prSet presAssocID="{25035437-3E83-4BF4-89D4-21BDDB88B802}" presName="node" presStyleLbl="node1" presStyleIdx="1" presStyleCnt="4" custScaleX="1072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257305-902E-4BFA-B6E6-0845F0EBFFB2}" type="pres">
      <dgm:prSet presAssocID="{224E520F-8BFC-40F9-B23D-74EE5CFE474F}" presName="sibTrans" presStyleLbl="sibTrans2D1" presStyleIdx="1" presStyleCnt="3"/>
      <dgm:spPr/>
      <dgm:t>
        <a:bodyPr/>
        <a:lstStyle/>
        <a:p>
          <a:endParaRPr lang="ru-RU"/>
        </a:p>
      </dgm:t>
    </dgm:pt>
    <dgm:pt modelId="{89E60B57-0669-4578-A7D1-83D8EF6EEA16}" type="pres">
      <dgm:prSet presAssocID="{224E520F-8BFC-40F9-B23D-74EE5CFE474F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747AB69B-7CCA-4D8E-A5DD-7B46AE4B95C5}" type="pres">
      <dgm:prSet presAssocID="{BF31BB95-6A0A-4CCF-8D36-44CE23CBA1F7}" presName="node" presStyleLbl="node1" presStyleIdx="2" presStyleCnt="4" custScaleX="1122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652C80-5A68-4F66-AFD1-5EE357C6A8FC}" type="pres">
      <dgm:prSet presAssocID="{EF7888F0-1D3D-4408-86E3-C52CCC3B17BD}" presName="sibTrans" presStyleLbl="sibTrans2D1" presStyleIdx="2" presStyleCnt="3"/>
      <dgm:spPr/>
      <dgm:t>
        <a:bodyPr/>
        <a:lstStyle/>
        <a:p>
          <a:endParaRPr lang="ru-RU"/>
        </a:p>
      </dgm:t>
    </dgm:pt>
    <dgm:pt modelId="{3BABC7CE-E029-43C0-8074-55A2298F7EB0}" type="pres">
      <dgm:prSet presAssocID="{EF7888F0-1D3D-4408-86E3-C52CCC3B17BD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5BB46BAF-B03E-4B12-A1BF-04EB396E78DA}" type="pres">
      <dgm:prSet presAssocID="{95AE3B2A-0339-4D8D-A9B3-D410C1A162D1}" presName="node" presStyleLbl="node1" presStyleIdx="3" presStyleCnt="4" custScaleX="117030" custLinFactNeighborX="5098" custLinFactNeighborY="-19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41BD9F-E9C6-43CD-8F77-4E632F19BE73}" type="presOf" srcId="{5262443A-D263-4FCE-885C-C5A17F2C91F6}" destId="{54BA90E8-052D-4807-AC20-47F42EA3FFF5}" srcOrd="0" destOrd="0" presId="urn:microsoft.com/office/officeart/2005/8/layout/process5"/>
    <dgm:cxn modelId="{D2FDB38E-F6C5-4444-8880-6EEFD01EA209}" srcId="{5262443A-D263-4FCE-885C-C5A17F2C91F6}" destId="{95AE3B2A-0339-4D8D-A9B3-D410C1A162D1}" srcOrd="3" destOrd="0" parTransId="{809F3D56-CFA2-4347-8705-D62B071F4C63}" sibTransId="{2C2CB33C-0E02-4997-86A5-D751AE819780}"/>
    <dgm:cxn modelId="{B1EE8897-7A64-4F01-B37E-94577B61CB75}" type="presOf" srcId="{EF7888F0-1D3D-4408-86E3-C52CCC3B17BD}" destId="{3BABC7CE-E029-43C0-8074-55A2298F7EB0}" srcOrd="1" destOrd="0" presId="urn:microsoft.com/office/officeart/2005/8/layout/process5"/>
    <dgm:cxn modelId="{C175ABC7-418A-42D3-9134-667576A01661}" srcId="{5262443A-D263-4FCE-885C-C5A17F2C91F6}" destId="{7A1B3A28-6FF8-4A89-88D5-D2D4D7323ACC}" srcOrd="0" destOrd="0" parTransId="{345C1AA0-7E2C-47C5-A630-74DA55136436}" sibTransId="{8FCE5803-92FA-4A47-9507-80161FB38402}"/>
    <dgm:cxn modelId="{77ECDB83-6D8F-40F4-B156-E8E03B9B6580}" type="presOf" srcId="{224E520F-8BFC-40F9-B23D-74EE5CFE474F}" destId="{E6257305-902E-4BFA-B6E6-0845F0EBFFB2}" srcOrd="0" destOrd="0" presId="urn:microsoft.com/office/officeart/2005/8/layout/process5"/>
    <dgm:cxn modelId="{AFB22AFA-49A4-4BD3-BE36-ABE690318A9E}" type="presOf" srcId="{224E520F-8BFC-40F9-B23D-74EE5CFE474F}" destId="{89E60B57-0669-4578-A7D1-83D8EF6EEA16}" srcOrd="1" destOrd="0" presId="urn:microsoft.com/office/officeart/2005/8/layout/process5"/>
    <dgm:cxn modelId="{172CAEAF-CD4A-4257-8B6E-679B9B70CAC2}" type="presOf" srcId="{25035437-3E83-4BF4-89D4-21BDDB88B802}" destId="{DDC9B64F-7FD9-4EDF-88C0-376448589404}" srcOrd="0" destOrd="0" presId="urn:microsoft.com/office/officeart/2005/8/layout/process5"/>
    <dgm:cxn modelId="{3429A4FF-6E32-475E-BEDB-FD1BCFD3CDF9}" type="presOf" srcId="{8FCE5803-92FA-4A47-9507-80161FB38402}" destId="{F05F22F4-D857-48E6-BC7F-648CCCE5AEB6}" srcOrd="1" destOrd="0" presId="urn:microsoft.com/office/officeart/2005/8/layout/process5"/>
    <dgm:cxn modelId="{467DB9EE-6672-4739-868F-A9CEB1232A5B}" type="presOf" srcId="{8FCE5803-92FA-4A47-9507-80161FB38402}" destId="{1F17A82A-DBEB-4EF0-82AD-1E41B4F27902}" srcOrd="0" destOrd="0" presId="urn:microsoft.com/office/officeart/2005/8/layout/process5"/>
    <dgm:cxn modelId="{09A2C79A-AAB3-473C-B741-66EBFD8248EC}" type="presOf" srcId="{7A1B3A28-6FF8-4A89-88D5-D2D4D7323ACC}" destId="{A575D261-EC52-4422-8AEA-5CB51F3F3358}" srcOrd="0" destOrd="0" presId="urn:microsoft.com/office/officeart/2005/8/layout/process5"/>
    <dgm:cxn modelId="{38580558-51ED-455E-8A4B-AD61E10DEF28}" type="presOf" srcId="{EF7888F0-1D3D-4408-86E3-C52CCC3B17BD}" destId="{CD652C80-5A68-4F66-AFD1-5EE357C6A8FC}" srcOrd="0" destOrd="0" presId="urn:microsoft.com/office/officeart/2005/8/layout/process5"/>
    <dgm:cxn modelId="{89C5D362-124A-406B-9295-5637D5220ABC}" type="presOf" srcId="{95AE3B2A-0339-4D8D-A9B3-D410C1A162D1}" destId="{5BB46BAF-B03E-4B12-A1BF-04EB396E78DA}" srcOrd="0" destOrd="0" presId="urn:microsoft.com/office/officeart/2005/8/layout/process5"/>
    <dgm:cxn modelId="{ABB15695-6953-4023-8D2A-B6B0F47931CD}" srcId="{5262443A-D263-4FCE-885C-C5A17F2C91F6}" destId="{BF31BB95-6A0A-4CCF-8D36-44CE23CBA1F7}" srcOrd="2" destOrd="0" parTransId="{383446F3-78BA-4AF7-8695-C8D729FCEBD1}" sibTransId="{EF7888F0-1D3D-4408-86E3-C52CCC3B17BD}"/>
    <dgm:cxn modelId="{5D67B246-83A5-4CD4-A1F2-98E7B8888D30}" type="presOf" srcId="{BF31BB95-6A0A-4CCF-8D36-44CE23CBA1F7}" destId="{747AB69B-7CCA-4D8E-A5DD-7B46AE4B95C5}" srcOrd="0" destOrd="0" presId="urn:microsoft.com/office/officeart/2005/8/layout/process5"/>
    <dgm:cxn modelId="{94890FF5-9E8B-4EBC-A09D-63D478235556}" srcId="{5262443A-D263-4FCE-885C-C5A17F2C91F6}" destId="{25035437-3E83-4BF4-89D4-21BDDB88B802}" srcOrd="1" destOrd="0" parTransId="{036C5C65-B8EB-4A01-A5F3-DFD5217D7B2D}" sibTransId="{224E520F-8BFC-40F9-B23D-74EE5CFE474F}"/>
    <dgm:cxn modelId="{1D797A19-73D3-44D4-8F72-FAFBD5A45B9C}" type="presParOf" srcId="{54BA90E8-052D-4807-AC20-47F42EA3FFF5}" destId="{A575D261-EC52-4422-8AEA-5CB51F3F3358}" srcOrd="0" destOrd="0" presId="urn:microsoft.com/office/officeart/2005/8/layout/process5"/>
    <dgm:cxn modelId="{56E53226-D5F2-496D-B4EE-B268FCF170FE}" type="presParOf" srcId="{54BA90E8-052D-4807-AC20-47F42EA3FFF5}" destId="{1F17A82A-DBEB-4EF0-82AD-1E41B4F27902}" srcOrd="1" destOrd="0" presId="urn:microsoft.com/office/officeart/2005/8/layout/process5"/>
    <dgm:cxn modelId="{81CA4A14-3E61-4583-8B5A-152DB700AF26}" type="presParOf" srcId="{1F17A82A-DBEB-4EF0-82AD-1E41B4F27902}" destId="{F05F22F4-D857-48E6-BC7F-648CCCE5AEB6}" srcOrd="0" destOrd="0" presId="urn:microsoft.com/office/officeart/2005/8/layout/process5"/>
    <dgm:cxn modelId="{A8D9D721-01B7-49AB-B765-0EF062E5237D}" type="presParOf" srcId="{54BA90E8-052D-4807-AC20-47F42EA3FFF5}" destId="{DDC9B64F-7FD9-4EDF-88C0-376448589404}" srcOrd="2" destOrd="0" presId="urn:microsoft.com/office/officeart/2005/8/layout/process5"/>
    <dgm:cxn modelId="{5AADEC82-572A-4122-81BC-55A07EE694F0}" type="presParOf" srcId="{54BA90E8-052D-4807-AC20-47F42EA3FFF5}" destId="{E6257305-902E-4BFA-B6E6-0845F0EBFFB2}" srcOrd="3" destOrd="0" presId="urn:microsoft.com/office/officeart/2005/8/layout/process5"/>
    <dgm:cxn modelId="{A42CB3E2-A895-470F-A471-DF215DA449A5}" type="presParOf" srcId="{E6257305-902E-4BFA-B6E6-0845F0EBFFB2}" destId="{89E60B57-0669-4578-A7D1-83D8EF6EEA16}" srcOrd="0" destOrd="0" presId="urn:microsoft.com/office/officeart/2005/8/layout/process5"/>
    <dgm:cxn modelId="{90056802-908C-465F-830E-6E6B3CCC3E2E}" type="presParOf" srcId="{54BA90E8-052D-4807-AC20-47F42EA3FFF5}" destId="{747AB69B-7CCA-4D8E-A5DD-7B46AE4B95C5}" srcOrd="4" destOrd="0" presId="urn:microsoft.com/office/officeart/2005/8/layout/process5"/>
    <dgm:cxn modelId="{D2D04303-7951-444C-A30A-742A6C31DDBF}" type="presParOf" srcId="{54BA90E8-052D-4807-AC20-47F42EA3FFF5}" destId="{CD652C80-5A68-4F66-AFD1-5EE357C6A8FC}" srcOrd="5" destOrd="0" presId="urn:microsoft.com/office/officeart/2005/8/layout/process5"/>
    <dgm:cxn modelId="{8E84E6BC-D1B7-4E68-9C44-4A9366A297AE}" type="presParOf" srcId="{CD652C80-5A68-4F66-AFD1-5EE357C6A8FC}" destId="{3BABC7CE-E029-43C0-8074-55A2298F7EB0}" srcOrd="0" destOrd="0" presId="urn:microsoft.com/office/officeart/2005/8/layout/process5"/>
    <dgm:cxn modelId="{7AF77497-E006-49AF-A774-79817A3513F9}" type="presParOf" srcId="{54BA90E8-052D-4807-AC20-47F42EA3FFF5}" destId="{5BB46BAF-B03E-4B12-A1BF-04EB396E78DA}" srcOrd="6" destOrd="0" presId="urn:microsoft.com/office/officeart/2005/8/layout/process5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262443A-D263-4FCE-885C-C5A17F2C91F6}" type="doc">
      <dgm:prSet loTypeId="urn:microsoft.com/office/officeart/2005/8/layout/process5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1B3A28-6FF8-4A89-88D5-D2D4D7323ACC}">
      <dgm:prSet phldrT="[Текст]" custT="1"/>
      <dgm:spPr/>
      <dgm:t>
        <a:bodyPr/>
        <a:lstStyle/>
        <a:p>
          <a:r>
            <a:rPr lang="tt-RU" sz="2500" b="1" dirty="0" smtClean="0">
              <a:latin typeface="Times New Roman" pitchFamily="18" charset="0"/>
              <a:cs typeface="Times New Roman" pitchFamily="18" charset="0"/>
            </a:rPr>
            <a:t>Кабат видео-күренешләргә тукталуып, әсәрнең эчтәлеге искә төшерү </a:t>
          </a:r>
          <a:endParaRPr lang="ru-RU" sz="2500" dirty="0">
            <a:latin typeface="Times New Roman" pitchFamily="18" charset="0"/>
            <a:cs typeface="Times New Roman" pitchFamily="18" charset="0"/>
          </a:endParaRPr>
        </a:p>
      </dgm:t>
    </dgm:pt>
    <dgm:pt modelId="{345C1AA0-7E2C-47C5-A630-74DA55136436}" type="parTrans" cxnId="{C175ABC7-418A-42D3-9134-667576A01661}">
      <dgm:prSet/>
      <dgm:spPr/>
      <dgm:t>
        <a:bodyPr/>
        <a:lstStyle/>
        <a:p>
          <a:endParaRPr lang="ru-RU" sz="2500"/>
        </a:p>
      </dgm:t>
    </dgm:pt>
    <dgm:pt modelId="{8FCE5803-92FA-4A47-9507-80161FB38402}" type="sibTrans" cxnId="{C175ABC7-418A-42D3-9134-667576A01661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sz="2500"/>
        </a:p>
      </dgm:t>
    </dgm:pt>
    <dgm:pt modelId="{25035437-3E83-4BF4-89D4-21BDDB88B802}">
      <dgm:prSet phldrT="[Текст]" custT="1"/>
      <dgm:spPr/>
      <dgm:t>
        <a:bodyPr/>
        <a:lstStyle/>
        <a:p>
          <a:r>
            <a:rPr lang="tt-RU" sz="2500" b="1" dirty="0" smtClean="0">
              <a:latin typeface="Times New Roman" pitchFamily="18" charset="0"/>
              <a:cs typeface="Times New Roman" pitchFamily="18" charset="0"/>
            </a:rPr>
            <a:t>Интерьер, кием-салым, савыт-саба, табигать күренешләре турында әңгәмә кору </a:t>
          </a:r>
          <a:endParaRPr lang="ru-RU" sz="2500" dirty="0">
            <a:latin typeface="Times New Roman" pitchFamily="18" charset="0"/>
            <a:cs typeface="Times New Roman" pitchFamily="18" charset="0"/>
          </a:endParaRPr>
        </a:p>
      </dgm:t>
    </dgm:pt>
    <dgm:pt modelId="{036C5C65-B8EB-4A01-A5F3-DFD5217D7B2D}" type="parTrans" cxnId="{94890FF5-9E8B-4EBC-A09D-63D478235556}">
      <dgm:prSet/>
      <dgm:spPr/>
      <dgm:t>
        <a:bodyPr/>
        <a:lstStyle/>
        <a:p>
          <a:endParaRPr lang="ru-RU" sz="2500"/>
        </a:p>
      </dgm:t>
    </dgm:pt>
    <dgm:pt modelId="{224E520F-8BFC-40F9-B23D-74EE5CFE474F}" type="sibTrans" cxnId="{94890FF5-9E8B-4EBC-A09D-63D478235556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sz="2500"/>
        </a:p>
      </dgm:t>
    </dgm:pt>
    <dgm:pt modelId="{BF31BB95-6A0A-4CCF-8D36-44CE23CBA1F7}">
      <dgm:prSet phldrT="[Текст]" custT="1"/>
      <dgm:spPr/>
      <dgm:t>
        <a:bodyPr/>
        <a:lstStyle/>
        <a:p>
          <a:r>
            <a:rPr lang="tt-RU" sz="2500" b="1" dirty="0" smtClean="0">
              <a:latin typeface="Times New Roman" pitchFamily="18" charset="0"/>
              <a:cs typeface="Times New Roman" pitchFamily="18" charset="0"/>
            </a:rPr>
            <a:t>Әдәби әсәр анализы терминнарын (персонаж, сюжет, пейзаж, жанр һ.б.) кертү</a:t>
          </a:r>
          <a:endParaRPr lang="ru-RU" sz="2500" b="1" dirty="0">
            <a:latin typeface="Times New Roman" pitchFamily="18" charset="0"/>
            <a:cs typeface="Times New Roman" pitchFamily="18" charset="0"/>
          </a:endParaRPr>
        </a:p>
      </dgm:t>
    </dgm:pt>
    <dgm:pt modelId="{383446F3-78BA-4AF7-8695-C8D729FCEBD1}" type="parTrans" cxnId="{ABB15695-6953-4023-8D2A-B6B0F47931CD}">
      <dgm:prSet/>
      <dgm:spPr/>
      <dgm:t>
        <a:bodyPr/>
        <a:lstStyle/>
        <a:p>
          <a:endParaRPr lang="ru-RU" sz="2500"/>
        </a:p>
      </dgm:t>
    </dgm:pt>
    <dgm:pt modelId="{EF7888F0-1D3D-4408-86E3-C52CCC3B17BD}" type="sibTrans" cxnId="{ABB15695-6953-4023-8D2A-B6B0F47931CD}">
      <dgm:prSet/>
      <dgm:spPr/>
      <dgm:t>
        <a:bodyPr/>
        <a:lstStyle/>
        <a:p>
          <a:endParaRPr lang="ru-RU" sz="2500"/>
        </a:p>
      </dgm:t>
    </dgm:pt>
    <dgm:pt modelId="{54BA90E8-052D-4807-AC20-47F42EA3FFF5}" type="pres">
      <dgm:prSet presAssocID="{5262443A-D263-4FCE-885C-C5A17F2C91F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75D261-EC52-4422-8AEA-5CB51F3F3358}" type="pres">
      <dgm:prSet presAssocID="{7A1B3A28-6FF8-4A89-88D5-D2D4D7323ACC}" presName="node" presStyleLbl="node1" presStyleIdx="0" presStyleCnt="3" custScaleX="203669" custScaleY="1839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17A82A-DBEB-4EF0-82AD-1E41B4F27902}" type="pres">
      <dgm:prSet presAssocID="{8FCE5803-92FA-4A47-9507-80161FB38402}" presName="sibTrans" presStyleLbl="sibTrans2D1" presStyleIdx="0" presStyleCnt="2"/>
      <dgm:spPr/>
      <dgm:t>
        <a:bodyPr/>
        <a:lstStyle/>
        <a:p>
          <a:endParaRPr lang="ru-RU"/>
        </a:p>
      </dgm:t>
    </dgm:pt>
    <dgm:pt modelId="{F05F22F4-D857-48E6-BC7F-648CCCE5AEB6}" type="pres">
      <dgm:prSet presAssocID="{8FCE5803-92FA-4A47-9507-80161FB38402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DDC9B64F-7FD9-4EDF-88C0-376448589404}" type="pres">
      <dgm:prSet presAssocID="{25035437-3E83-4BF4-89D4-21BDDB88B802}" presName="node" presStyleLbl="node1" presStyleIdx="1" presStyleCnt="3" custScaleX="216411" custScaleY="1769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257305-902E-4BFA-B6E6-0845F0EBFFB2}" type="pres">
      <dgm:prSet presAssocID="{224E520F-8BFC-40F9-B23D-74EE5CFE474F}" presName="sibTrans" presStyleLbl="sibTrans2D1" presStyleIdx="1" presStyleCnt="2" custFlipVert="0" custFlipHor="1" custScaleX="25043" custScaleY="43401" custLinFactNeighborX="40225" custLinFactNeighborY="18182"/>
      <dgm:spPr/>
      <dgm:t>
        <a:bodyPr/>
        <a:lstStyle/>
        <a:p>
          <a:endParaRPr lang="ru-RU"/>
        </a:p>
      </dgm:t>
    </dgm:pt>
    <dgm:pt modelId="{89E60B57-0669-4578-A7D1-83D8EF6EEA16}" type="pres">
      <dgm:prSet presAssocID="{224E520F-8BFC-40F9-B23D-74EE5CFE474F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747AB69B-7CCA-4D8E-A5DD-7B46AE4B95C5}" type="pres">
      <dgm:prSet presAssocID="{BF31BB95-6A0A-4CCF-8D36-44CE23CBA1F7}" presName="node" presStyleLbl="node1" presStyleIdx="2" presStyleCnt="3" custScaleX="266083" custScaleY="196847" custLinFactNeighborX="-5715" custLinFactNeighborY="79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75ABC7-418A-42D3-9134-667576A01661}" srcId="{5262443A-D263-4FCE-885C-C5A17F2C91F6}" destId="{7A1B3A28-6FF8-4A89-88D5-D2D4D7323ACC}" srcOrd="0" destOrd="0" parTransId="{345C1AA0-7E2C-47C5-A630-74DA55136436}" sibTransId="{8FCE5803-92FA-4A47-9507-80161FB38402}"/>
    <dgm:cxn modelId="{184C4499-2A9D-4B20-9400-F8A6791A2B83}" type="presOf" srcId="{224E520F-8BFC-40F9-B23D-74EE5CFE474F}" destId="{E6257305-902E-4BFA-B6E6-0845F0EBFFB2}" srcOrd="0" destOrd="0" presId="urn:microsoft.com/office/officeart/2005/8/layout/process5"/>
    <dgm:cxn modelId="{5BA0F9DC-3F02-4553-818D-68D648E0D5DA}" type="presOf" srcId="{5262443A-D263-4FCE-885C-C5A17F2C91F6}" destId="{54BA90E8-052D-4807-AC20-47F42EA3FFF5}" srcOrd="0" destOrd="0" presId="urn:microsoft.com/office/officeart/2005/8/layout/process5"/>
    <dgm:cxn modelId="{256FCA91-84AD-4D3F-A819-6DDEFA564570}" type="presOf" srcId="{224E520F-8BFC-40F9-B23D-74EE5CFE474F}" destId="{89E60B57-0669-4578-A7D1-83D8EF6EEA16}" srcOrd="1" destOrd="0" presId="urn:microsoft.com/office/officeart/2005/8/layout/process5"/>
    <dgm:cxn modelId="{4555AFC2-26C3-4AE0-97DF-5B45EB182639}" type="presOf" srcId="{7A1B3A28-6FF8-4A89-88D5-D2D4D7323ACC}" destId="{A575D261-EC52-4422-8AEA-5CB51F3F3358}" srcOrd="0" destOrd="0" presId="urn:microsoft.com/office/officeart/2005/8/layout/process5"/>
    <dgm:cxn modelId="{886D737C-EC8C-4157-BABC-842B9B09A3DF}" type="presOf" srcId="{8FCE5803-92FA-4A47-9507-80161FB38402}" destId="{F05F22F4-D857-48E6-BC7F-648CCCE5AEB6}" srcOrd="1" destOrd="0" presId="urn:microsoft.com/office/officeart/2005/8/layout/process5"/>
    <dgm:cxn modelId="{ABB15695-6953-4023-8D2A-B6B0F47931CD}" srcId="{5262443A-D263-4FCE-885C-C5A17F2C91F6}" destId="{BF31BB95-6A0A-4CCF-8D36-44CE23CBA1F7}" srcOrd="2" destOrd="0" parTransId="{383446F3-78BA-4AF7-8695-C8D729FCEBD1}" sibTransId="{EF7888F0-1D3D-4408-86E3-C52CCC3B17BD}"/>
    <dgm:cxn modelId="{2C2AA1C7-0DE1-48EF-A324-0670975F213C}" type="presOf" srcId="{BF31BB95-6A0A-4CCF-8D36-44CE23CBA1F7}" destId="{747AB69B-7CCA-4D8E-A5DD-7B46AE4B95C5}" srcOrd="0" destOrd="0" presId="urn:microsoft.com/office/officeart/2005/8/layout/process5"/>
    <dgm:cxn modelId="{A69148B3-C55F-45E9-B901-7B6D3DDDF365}" type="presOf" srcId="{8FCE5803-92FA-4A47-9507-80161FB38402}" destId="{1F17A82A-DBEB-4EF0-82AD-1E41B4F27902}" srcOrd="0" destOrd="0" presId="urn:microsoft.com/office/officeart/2005/8/layout/process5"/>
    <dgm:cxn modelId="{996C4754-DBF0-4CBF-8A82-22634C00B9B2}" type="presOf" srcId="{25035437-3E83-4BF4-89D4-21BDDB88B802}" destId="{DDC9B64F-7FD9-4EDF-88C0-376448589404}" srcOrd="0" destOrd="0" presId="urn:microsoft.com/office/officeart/2005/8/layout/process5"/>
    <dgm:cxn modelId="{94890FF5-9E8B-4EBC-A09D-63D478235556}" srcId="{5262443A-D263-4FCE-885C-C5A17F2C91F6}" destId="{25035437-3E83-4BF4-89D4-21BDDB88B802}" srcOrd="1" destOrd="0" parTransId="{036C5C65-B8EB-4A01-A5F3-DFD5217D7B2D}" sibTransId="{224E520F-8BFC-40F9-B23D-74EE5CFE474F}"/>
    <dgm:cxn modelId="{978E6D01-2905-44F4-84C3-72FA4AD26974}" type="presParOf" srcId="{54BA90E8-052D-4807-AC20-47F42EA3FFF5}" destId="{A575D261-EC52-4422-8AEA-5CB51F3F3358}" srcOrd="0" destOrd="0" presId="urn:microsoft.com/office/officeart/2005/8/layout/process5"/>
    <dgm:cxn modelId="{389AB717-C4F2-4883-B0E7-647D1B12E9F7}" type="presParOf" srcId="{54BA90E8-052D-4807-AC20-47F42EA3FFF5}" destId="{1F17A82A-DBEB-4EF0-82AD-1E41B4F27902}" srcOrd="1" destOrd="0" presId="urn:microsoft.com/office/officeart/2005/8/layout/process5"/>
    <dgm:cxn modelId="{91A67F29-1A90-495C-BFEE-3F9238957973}" type="presParOf" srcId="{1F17A82A-DBEB-4EF0-82AD-1E41B4F27902}" destId="{F05F22F4-D857-48E6-BC7F-648CCCE5AEB6}" srcOrd="0" destOrd="0" presId="urn:microsoft.com/office/officeart/2005/8/layout/process5"/>
    <dgm:cxn modelId="{F239025E-8C18-4AC5-818B-6D1242A067FF}" type="presParOf" srcId="{54BA90E8-052D-4807-AC20-47F42EA3FFF5}" destId="{DDC9B64F-7FD9-4EDF-88C0-376448589404}" srcOrd="2" destOrd="0" presId="urn:microsoft.com/office/officeart/2005/8/layout/process5"/>
    <dgm:cxn modelId="{6F016417-726D-423C-BFE8-A85287955925}" type="presParOf" srcId="{54BA90E8-052D-4807-AC20-47F42EA3FFF5}" destId="{E6257305-902E-4BFA-B6E6-0845F0EBFFB2}" srcOrd="3" destOrd="0" presId="urn:microsoft.com/office/officeart/2005/8/layout/process5"/>
    <dgm:cxn modelId="{A427A171-7E07-4E39-9889-8B65E3E65B0A}" type="presParOf" srcId="{E6257305-902E-4BFA-B6E6-0845F0EBFFB2}" destId="{89E60B57-0669-4578-A7D1-83D8EF6EEA16}" srcOrd="0" destOrd="0" presId="urn:microsoft.com/office/officeart/2005/8/layout/process5"/>
    <dgm:cxn modelId="{1970687A-6FFF-461C-9E6B-75754D082B91}" type="presParOf" srcId="{54BA90E8-052D-4807-AC20-47F42EA3FFF5}" destId="{747AB69B-7CCA-4D8E-A5DD-7B46AE4B95C5}" srcOrd="4" destOrd="0" presId="urn:microsoft.com/office/officeart/2005/8/layout/process5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F0B4270-C2E1-4CF7-B1D8-F0133962D2C3}" type="doc">
      <dgm:prSet loTypeId="urn:microsoft.com/office/officeart/2005/8/layout/bProcess3" loCatId="process" qsTypeId="urn:microsoft.com/office/officeart/2005/8/quickstyle/3d2" qsCatId="3D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27FBD20A-0CE2-4940-8F28-BE988E29AD75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t-RU" sz="2000" b="1" dirty="0" smtClean="0">
              <a:latin typeface="Times New Roman" pitchFamily="18" charset="0"/>
              <a:cs typeface="Times New Roman" pitchFamily="18" charset="0"/>
            </a:rPr>
            <a:t>1.ВАКЫЙГАЛАРНЫ БАРЛАУ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328C305F-DAB0-45F2-B024-1260CB240AB9}" type="parTrans" cxnId="{01160231-4481-465D-827F-A8E78AFFE275}">
      <dgm:prSet/>
      <dgm:spPr/>
      <dgm:t>
        <a:bodyPr/>
        <a:lstStyle/>
        <a:p>
          <a:endParaRPr lang="ru-RU"/>
        </a:p>
      </dgm:t>
    </dgm:pt>
    <dgm:pt modelId="{B4FFE8D5-F8BC-4EBF-858D-668186A5DFD0}" type="sibTrans" cxnId="{01160231-4481-465D-827F-A8E78AFFE275}">
      <dgm:prSet/>
      <dgm:spPr/>
      <dgm:t>
        <a:bodyPr/>
        <a:lstStyle/>
        <a:p>
          <a:endParaRPr lang="ru-RU"/>
        </a:p>
      </dgm:t>
    </dgm:pt>
    <dgm:pt modelId="{5F19F1DE-EA7E-41E0-9EAC-9036D9B1E608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t-RU" sz="2000" b="1" dirty="0" smtClean="0">
              <a:latin typeface="Times New Roman" pitchFamily="18" charset="0"/>
              <a:cs typeface="Times New Roman" pitchFamily="18" charset="0"/>
            </a:rPr>
            <a:t>2. АЛАРНЫҢ ОХШАШЛАРЫН ГОМУМИЛӘШТЕРЕП, ИКЕ ӨЛЕШКӘ  КАЛДЫРУ</a:t>
          </a:r>
          <a:endParaRPr lang="tt-RU" sz="2000" b="1" dirty="0">
            <a:latin typeface="Times New Roman" pitchFamily="18" charset="0"/>
            <a:cs typeface="Times New Roman" pitchFamily="18" charset="0"/>
          </a:endParaRPr>
        </a:p>
      </dgm:t>
    </dgm:pt>
    <dgm:pt modelId="{84898274-7E37-4014-83A8-B90AF8A7770A}" type="parTrans" cxnId="{85FEDFFF-900D-42CA-A55C-96DEA8BED793}">
      <dgm:prSet/>
      <dgm:spPr/>
      <dgm:t>
        <a:bodyPr/>
        <a:lstStyle/>
        <a:p>
          <a:endParaRPr lang="ru-RU"/>
        </a:p>
      </dgm:t>
    </dgm:pt>
    <dgm:pt modelId="{405092F4-27A2-4E93-8899-2DD41FB3377B}" type="sibTrans" cxnId="{85FEDFFF-900D-42CA-A55C-96DEA8BED793}">
      <dgm:prSet/>
      <dgm:spPr/>
      <dgm:t>
        <a:bodyPr/>
        <a:lstStyle/>
        <a:p>
          <a:endParaRPr lang="ru-RU"/>
        </a:p>
      </dgm:t>
    </dgm:pt>
    <dgm:pt modelId="{194246F4-3195-4779-A7BA-9596690729FD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t-RU" sz="2000" b="1" dirty="0" smtClean="0">
              <a:latin typeface="Times New Roman" pitchFamily="18" charset="0"/>
              <a:cs typeface="Times New Roman" pitchFamily="18" charset="0"/>
            </a:rPr>
            <a:t>3.  ҺӘР ӨЛЕШКӘ АЕРЫМ-АЕРЫМ АНАЛИЗ ЯСАУ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BA2916D1-3200-4271-A66C-61E0528E3D5D}" type="parTrans" cxnId="{085D40FB-5CAC-4184-9772-A6430D772181}">
      <dgm:prSet/>
      <dgm:spPr/>
      <dgm:t>
        <a:bodyPr/>
        <a:lstStyle/>
        <a:p>
          <a:endParaRPr lang="ru-RU"/>
        </a:p>
      </dgm:t>
    </dgm:pt>
    <dgm:pt modelId="{F6906E0B-B49B-4458-84D1-11E15E467694}" type="sibTrans" cxnId="{085D40FB-5CAC-4184-9772-A6430D772181}">
      <dgm:prSet/>
      <dgm:spPr/>
      <dgm:t>
        <a:bodyPr/>
        <a:lstStyle/>
        <a:p>
          <a:endParaRPr lang="ru-RU"/>
        </a:p>
      </dgm:t>
    </dgm:pt>
    <dgm:pt modelId="{877B6230-7DC8-475C-9B03-7470921148EF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t-RU" sz="1800" b="1" dirty="0" smtClean="0">
              <a:latin typeface="Times New Roman" pitchFamily="18" charset="0"/>
              <a:cs typeface="Times New Roman" pitchFamily="18" charset="0"/>
            </a:rPr>
            <a:t>4. ӨЛЕШЛӘР АРАСЫНДА КАРШЫЛЫКНЫ ТАБЫП, ӘСӘРНЕҢ ТЕМАСЫН, ИДЕЯСЫН, ПРОБЛЕМАСЫН, СЮЖЕТ СЫЗЫКЛАРЫН АЧЫКЛАУ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8C3F4F69-DC4E-4B31-86CA-B299CE5F6B63}" type="parTrans" cxnId="{CA365BFF-350A-4223-BAC9-623091A64E82}">
      <dgm:prSet/>
      <dgm:spPr/>
      <dgm:t>
        <a:bodyPr/>
        <a:lstStyle/>
        <a:p>
          <a:endParaRPr lang="ru-RU"/>
        </a:p>
      </dgm:t>
    </dgm:pt>
    <dgm:pt modelId="{3E938C90-3673-40FD-99BF-83D1B1E2BFCF}" type="sibTrans" cxnId="{CA365BFF-350A-4223-BAC9-623091A64E82}">
      <dgm:prSet/>
      <dgm:spPr/>
      <dgm:t>
        <a:bodyPr/>
        <a:lstStyle/>
        <a:p>
          <a:endParaRPr lang="ru-RU"/>
        </a:p>
      </dgm:t>
    </dgm:pt>
    <dgm:pt modelId="{E045D439-26F8-46C6-ACFF-900419BB0EE6}" type="pres">
      <dgm:prSet presAssocID="{EF0B4270-C2E1-4CF7-B1D8-F0133962D2C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AE7CC1-AC72-4294-A5A1-F3B90374437E}" type="pres">
      <dgm:prSet presAssocID="{27FBD20A-0CE2-4940-8F28-BE988E29AD7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28DB3F-3941-47B6-AB59-0DC272E346D4}" type="pres">
      <dgm:prSet presAssocID="{B4FFE8D5-F8BC-4EBF-858D-668186A5DFD0}" presName="sibTrans" presStyleLbl="sibTrans1D1" presStyleIdx="0" presStyleCnt="3"/>
      <dgm:spPr/>
      <dgm:t>
        <a:bodyPr/>
        <a:lstStyle/>
        <a:p>
          <a:endParaRPr lang="ru-RU"/>
        </a:p>
      </dgm:t>
    </dgm:pt>
    <dgm:pt modelId="{B6A7A756-94D5-44D6-9830-010A193ECCCB}" type="pres">
      <dgm:prSet presAssocID="{B4FFE8D5-F8BC-4EBF-858D-668186A5DFD0}" presName="connectorText" presStyleLbl="sibTrans1D1" presStyleIdx="0" presStyleCnt="3"/>
      <dgm:spPr/>
      <dgm:t>
        <a:bodyPr/>
        <a:lstStyle/>
        <a:p>
          <a:endParaRPr lang="ru-RU"/>
        </a:p>
      </dgm:t>
    </dgm:pt>
    <dgm:pt modelId="{9E2AB293-D681-484C-ACA0-461B678B0FFA}" type="pres">
      <dgm:prSet presAssocID="{5F19F1DE-EA7E-41E0-9EAC-9036D9B1E6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7A9F6B-B3EF-414A-9222-F3CDCE5F19C0}" type="pres">
      <dgm:prSet presAssocID="{405092F4-27A2-4E93-8899-2DD41FB3377B}" presName="sibTrans" presStyleLbl="sibTrans1D1" presStyleIdx="1" presStyleCnt="3"/>
      <dgm:spPr/>
      <dgm:t>
        <a:bodyPr/>
        <a:lstStyle/>
        <a:p>
          <a:endParaRPr lang="ru-RU"/>
        </a:p>
      </dgm:t>
    </dgm:pt>
    <dgm:pt modelId="{4337CEB4-0F3B-445C-9D93-8C2571831E7F}" type="pres">
      <dgm:prSet presAssocID="{405092F4-27A2-4E93-8899-2DD41FB3377B}" presName="connectorText" presStyleLbl="sibTrans1D1" presStyleIdx="1" presStyleCnt="3"/>
      <dgm:spPr/>
      <dgm:t>
        <a:bodyPr/>
        <a:lstStyle/>
        <a:p>
          <a:endParaRPr lang="ru-RU"/>
        </a:p>
      </dgm:t>
    </dgm:pt>
    <dgm:pt modelId="{2374152E-9274-415B-B68A-99A943D74600}" type="pres">
      <dgm:prSet presAssocID="{194246F4-3195-4779-A7BA-9596690729F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779F1C-DE5F-465A-AF08-A44EEFFCDA24}" type="pres">
      <dgm:prSet presAssocID="{F6906E0B-B49B-4458-84D1-11E15E467694}" presName="sibTrans" presStyleLbl="sibTrans1D1" presStyleIdx="2" presStyleCnt="3"/>
      <dgm:spPr/>
      <dgm:t>
        <a:bodyPr/>
        <a:lstStyle/>
        <a:p>
          <a:endParaRPr lang="ru-RU"/>
        </a:p>
      </dgm:t>
    </dgm:pt>
    <dgm:pt modelId="{043A58B1-2D4D-42A4-9EDB-88D522326886}" type="pres">
      <dgm:prSet presAssocID="{F6906E0B-B49B-4458-84D1-11E15E467694}" presName="connectorText" presStyleLbl="sibTrans1D1" presStyleIdx="2" presStyleCnt="3"/>
      <dgm:spPr/>
      <dgm:t>
        <a:bodyPr/>
        <a:lstStyle/>
        <a:p>
          <a:endParaRPr lang="ru-RU"/>
        </a:p>
      </dgm:t>
    </dgm:pt>
    <dgm:pt modelId="{935ABB28-D49C-4D9F-A7AD-E50826F4577D}" type="pres">
      <dgm:prSet presAssocID="{877B6230-7DC8-475C-9B03-7470921148E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2E5F3D-D992-40D8-BD21-99CCBDFD3CA6}" type="presOf" srcId="{877B6230-7DC8-475C-9B03-7470921148EF}" destId="{935ABB28-D49C-4D9F-A7AD-E50826F4577D}" srcOrd="0" destOrd="0" presId="urn:microsoft.com/office/officeart/2005/8/layout/bProcess3"/>
    <dgm:cxn modelId="{085D40FB-5CAC-4184-9772-A6430D772181}" srcId="{EF0B4270-C2E1-4CF7-B1D8-F0133962D2C3}" destId="{194246F4-3195-4779-A7BA-9596690729FD}" srcOrd="2" destOrd="0" parTransId="{BA2916D1-3200-4271-A66C-61E0528E3D5D}" sibTransId="{F6906E0B-B49B-4458-84D1-11E15E467694}"/>
    <dgm:cxn modelId="{1C51003B-2A7C-49F9-9EBC-48A646DFB509}" type="presOf" srcId="{405092F4-27A2-4E93-8899-2DD41FB3377B}" destId="{FA7A9F6B-B3EF-414A-9222-F3CDCE5F19C0}" srcOrd="0" destOrd="0" presId="urn:microsoft.com/office/officeart/2005/8/layout/bProcess3"/>
    <dgm:cxn modelId="{01160231-4481-465D-827F-A8E78AFFE275}" srcId="{EF0B4270-C2E1-4CF7-B1D8-F0133962D2C3}" destId="{27FBD20A-0CE2-4940-8F28-BE988E29AD75}" srcOrd="0" destOrd="0" parTransId="{328C305F-DAB0-45F2-B024-1260CB240AB9}" sibTransId="{B4FFE8D5-F8BC-4EBF-858D-668186A5DFD0}"/>
    <dgm:cxn modelId="{F9647803-27F5-44D9-A76E-1E9AD584E14B}" type="presOf" srcId="{27FBD20A-0CE2-4940-8F28-BE988E29AD75}" destId="{7AAE7CC1-AC72-4294-A5A1-F3B90374437E}" srcOrd="0" destOrd="0" presId="urn:microsoft.com/office/officeart/2005/8/layout/bProcess3"/>
    <dgm:cxn modelId="{F23105BF-034D-45C2-A32C-206C1403F438}" type="presOf" srcId="{B4FFE8D5-F8BC-4EBF-858D-668186A5DFD0}" destId="{B6A7A756-94D5-44D6-9830-010A193ECCCB}" srcOrd="1" destOrd="0" presId="urn:microsoft.com/office/officeart/2005/8/layout/bProcess3"/>
    <dgm:cxn modelId="{CA365BFF-350A-4223-BAC9-623091A64E82}" srcId="{EF0B4270-C2E1-4CF7-B1D8-F0133962D2C3}" destId="{877B6230-7DC8-475C-9B03-7470921148EF}" srcOrd="3" destOrd="0" parTransId="{8C3F4F69-DC4E-4B31-86CA-B299CE5F6B63}" sibTransId="{3E938C90-3673-40FD-99BF-83D1B1E2BFCF}"/>
    <dgm:cxn modelId="{5F03AC19-DFA2-45ED-93C0-1CE9F9C49B0B}" type="presOf" srcId="{F6906E0B-B49B-4458-84D1-11E15E467694}" destId="{93779F1C-DE5F-465A-AF08-A44EEFFCDA24}" srcOrd="0" destOrd="0" presId="urn:microsoft.com/office/officeart/2005/8/layout/bProcess3"/>
    <dgm:cxn modelId="{86B911AB-1809-4080-BAFB-554510A429AB}" type="presOf" srcId="{F6906E0B-B49B-4458-84D1-11E15E467694}" destId="{043A58B1-2D4D-42A4-9EDB-88D522326886}" srcOrd="1" destOrd="0" presId="urn:microsoft.com/office/officeart/2005/8/layout/bProcess3"/>
    <dgm:cxn modelId="{ABD1324D-CC47-4E47-9C3B-6EBA9141C495}" type="presOf" srcId="{B4FFE8D5-F8BC-4EBF-858D-668186A5DFD0}" destId="{9028DB3F-3941-47B6-AB59-0DC272E346D4}" srcOrd="0" destOrd="0" presId="urn:microsoft.com/office/officeart/2005/8/layout/bProcess3"/>
    <dgm:cxn modelId="{1876CED4-7D99-4637-82DD-3B010AB2F548}" type="presOf" srcId="{405092F4-27A2-4E93-8899-2DD41FB3377B}" destId="{4337CEB4-0F3B-445C-9D93-8C2571831E7F}" srcOrd="1" destOrd="0" presId="urn:microsoft.com/office/officeart/2005/8/layout/bProcess3"/>
    <dgm:cxn modelId="{14447B91-0ED6-4DE4-8FD4-3E679D54F8B5}" type="presOf" srcId="{194246F4-3195-4779-A7BA-9596690729FD}" destId="{2374152E-9274-415B-B68A-99A943D74600}" srcOrd="0" destOrd="0" presId="urn:microsoft.com/office/officeart/2005/8/layout/bProcess3"/>
    <dgm:cxn modelId="{76600961-BAA1-41F2-98F6-BE257084D0C8}" type="presOf" srcId="{EF0B4270-C2E1-4CF7-B1D8-F0133962D2C3}" destId="{E045D439-26F8-46C6-ACFF-900419BB0EE6}" srcOrd="0" destOrd="0" presId="urn:microsoft.com/office/officeart/2005/8/layout/bProcess3"/>
    <dgm:cxn modelId="{CAD76AAC-2C2D-41CA-ACE2-A2A9EE787EE3}" type="presOf" srcId="{5F19F1DE-EA7E-41E0-9EAC-9036D9B1E608}" destId="{9E2AB293-D681-484C-ACA0-461B678B0FFA}" srcOrd="0" destOrd="0" presId="urn:microsoft.com/office/officeart/2005/8/layout/bProcess3"/>
    <dgm:cxn modelId="{85FEDFFF-900D-42CA-A55C-96DEA8BED793}" srcId="{EF0B4270-C2E1-4CF7-B1D8-F0133962D2C3}" destId="{5F19F1DE-EA7E-41E0-9EAC-9036D9B1E608}" srcOrd="1" destOrd="0" parTransId="{84898274-7E37-4014-83A8-B90AF8A7770A}" sibTransId="{405092F4-27A2-4E93-8899-2DD41FB3377B}"/>
    <dgm:cxn modelId="{B8EFF3AB-166D-4761-AD59-E8C804E4C2B5}" type="presParOf" srcId="{E045D439-26F8-46C6-ACFF-900419BB0EE6}" destId="{7AAE7CC1-AC72-4294-A5A1-F3B90374437E}" srcOrd="0" destOrd="0" presId="urn:microsoft.com/office/officeart/2005/8/layout/bProcess3"/>
    <dgm:cxn modelId="{CCD447CE-3838-4596-A5DA-59CA886668BD}" type="presParOf" srcId="{E045D439-26F8-46C6-ACFF-900419BB0EE6}" destId="{9028DB3F-3941-47B6-AB59-0DC272E346D4}" srcOrd="1" destOrd="0" presId="urn:microsoft.com/office/officeart/2005/8/layout/bProcess3"/>
    <dgm:cxn modelId="{AE5D6CF3-197A-49FE-B115-E72A8DEEEE3E}" type="presParOf" srcId="{9028DB3F-3941-47B6-AB59-0DC272E346D4}" destId="{B6A7A756-94D5-44D6-9830-010A193ECCCB}" srcOrd="0" destOrd="0" presId="urn:microsoft.com/office/officeart/2005/8/layout/bProcess3"/>
    <dgm:cxn modelId="{CC519221-D237-4BDF-89FD-9346AF5E9C35}" type="presParOf" srcId="{E045D439-26F8-46C6-ACFF-900419BB0EE6}" destId="{9E2AB293-D681-484C-ACA0-461B678B0FFA}" srcOrd="2" destOrd="0" presId="urn:microsoft.com/office/officeart/2005/8/layout/bProcess3"/>
    <dgm:cxn modelId="{10EE76AF-6788-4522-A1AB-32FDBCA4A933}" type="presParOf" srcId="{E045D439-26F8-46C6-ACFF-900419BB0EE6}" destId="{FA7A9F6B-B3EF-414A-9222-F3CDCE5F19C0}" srcOrd="3" destOrd="0" presId="urn:microsoft.com/office/officeart/2005/8/layout/bProcess3"/>
    <dgm:cxn modelId="{2593C36D-E454-4F3C-B150-4772E8ED2E68}" type="presParOf" srcId="{FA7A9F6B-B3EF-414A-9222-F3CDCE5F19C0}" destId="{4337CEB4-0F3B-445C-9D93-8C2571831E7F}" srcOrd="0" destOrd="0" presId="urn:microsoft.com/office/officeart/2005/8/layout/bProcess3"/>
    <dgm:cxn modelId="{06B98AF3-CFA7-460D-BE21-9FA610013FC5}" type="presParOf" srcId="{E045D439-26F8-46C6-ACFF-900419BB0EE6}" destId="{2374152E-9274-415B-B68A-99A943D74600}" srcOrd="4" destOrd="0" presId="urn:microsoft.com/office/officeart/2005/8/layout/bProcess3"/>
    <dgm:cxn modelId="{CDAFD63B-6FC2-418C-8D9B-D198D8FAEA53}" type="presParOf" srcId="{E045D439-26F8-46C6-ACFF-900419BB0EE6}" destId="{93779F1C-DE5F-465A-AF08-A44EEFFCDA24}" srcOrd="5" destOrd="0" presId="urn:microsoft.com/office/officeart/2005/8/layout/bProcess3"/>
    <dgm:cxn modelId="{064DB5D7-26CF-4CAF-B8A1-D4953BB3323A}" type="presParOf" srcId="{93779F1C-DE5F-465A-AF08-A44EEFFCDA24}" destId="{043A58B1-2D4D-42A4-9EDB-88D522326886}" srcOrd="0" destOrd="0" presId="urn:microsoft.com/office/officeart/2005/8/layout/bProcess3"/>
    <dgm:cxn modelId="{ED99BDCD-FD89-4BB1-9143-AD8884DCDC2D}" type="presParOf" srcId="{E045D439-26F8-46C6-ACFF-900419BB0EE6}" destId="{935ABB28-D49C-4D9F-A7AD-E50826F4577D}" srcOrd="6" destOrd="0" presId="urn:microsoft.com/office/officeart/2005/8/layout/bProcess3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BDBA5CC-AAAC-4E9F-B79D-CF6C0556ACAE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19F9E9-B56A-4CFE-BAE1-E2073BC3CA0B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tt-RU" sz="2800" b="1" dirty="0" smtClean="0">
              <a:latin typeface="Times New Roman" pitchFamily="18" charset="0"/>
              <a:cs typeface="Times New Roman" pitchFamily="18" charset="0"/>
            </a:rPr>
            <a:t>Абдулла Әхмәтнең “Малайлар аңламадылар” хикәясен А. Яхин методикасы буенча анализлау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7F961BC3-4E43-4649-B2C7-AD08EF0F4EC6}" type="parTrans" cxnId="{9AC91201-14D9-44F3-97F6-127F06DE305D}">
      <dgm:prSet/>
      <dgm:spPr/>
      <dgm:t>
        <a:bodyPr/>
        <a:lstStyle/>
        <a:p>
          <a:endParaRPr lang="ru-RU"/>
        </a:p>
      </dgm:t>
    </dgm:pt>
    <dgm:pt modelId="{1D8C80F0-7B60-4901-B822-8A329B70FD0E}" type="sibTrans" cxnId="{9AC91201-14D9-44F3-97F6-127F06DE305D}">
      <dgm:prSet/>
      <dgm:spPr/>
      <dgm:t>
        <a:bodyPr/>
        <a:lstStyle/>
        <a:p>
          <a:endParaRPr lang="ru-RU"/>
        </a:p>
      </dgm:t>
    </dgm:pt>
    <dgm:pt modelId="{18A8E7FF-B3FA-456C-A452-F85CDE1ACCA8}" type="pres">
      <dgm:prSet presAssocID="{8BDBA5CC-AAAC-4E9F-B79D-CF6C0556ACA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C98A15-4A6B-47E8-914F-F852DDAAD27D}" type="pres">
      <dgm:prSet presAssocID="{3119F9E9-B56A-4CFE-BAE1-E2073BC3CA0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17B40F-1117-407A-A0E9-87633A7D0112}" type="presOf" srcId="{8BDBA5CC-AAAC-4E9F-B79D-CF6C0556ACAE}" destId="{18A8E7FF-B3FA-456C-A452-F85CDE1ACCA8}" srcOrd="0" destOrd="0" presId="urn:microsoft.com/office/officeart/2005/8/layout/vList2"/>
    <dgm:cxn modelId="{A4D32B0A-F509-46AE-A423-BEA38FC72BC3}" type="presOf" srcId="{3119F9E9-B56A-4CFE-BAE1-E2073BC3CA0B}" destId="{56C98A15-4A6B-47E8-914F-F852DDAAD27D}" srcOrd="0" destOrd="0" presId="urn:microsoft.com/office/officeart/2005/8/layout/vList2"/>
    <dgm:cxn modelId="{9AC91201-14D9-44F3-97F6-127F06DE305D}" srcId="{8BDBA5CC-AAAC-4E9F-B79D-CF6C0556ACAE}" destId="{3119F9E9-B56A-4CFE-BAE1-E2073BC3CA0B}" srcOrd="0" destOrd="0" parTransId="{7F961BC3-4E43-4649-B2C7-AD08EF0F4EC6}" sibTransId="{1D8C80F0-7B60-4901-B822-8A329B70FD0E}"/>
    <dgm:cxn modelId="{D43BE3B9-3BFD-4DB5-972B-39E3293A9018}" type="presParOf" srcId="{18A8E7FF-B3FA-456C-A452-F85CDE1ACCA8}" destId="{56C98A15-4A6B-47E8-914F-F852DDAAD27D}" srcOrd="0" destOrd="0" presId="urn:microsoft.com/office/officeart/2005/8/layout/vList2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00FFA89-FEB8-4B55-9060-75F91982033D}" type="doc">
      <dgm:prSet loTypeId="urn:microsoft.com/office/officeart/2005/8/layout/process2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C36D269-5C33-4A6F-B1E0-E0702AF0F9FD}">
      <dgm:prSet custT="1"/>
      <dgm:spPr/>
      <dgm:t>
        <a:bodyPr/>
        <a:lstStyle/>
        <a:p>
          <a:pPr rtl="0"/>
          <a:r>
            <a:rPr lang="tt-RU" sz="2000" b="1" dirty="0" smtClean="0">
              <a:latin typeface="Times New Roman" pitchFamily="18" charset="0"/>
              <a:cs typeface="Times New Roman" pitchFamily="18" charset="0"/>
            </a:rPr>
            <a:t>БЕРЕНЧЕ ӨЛЕШ – ӘНӘС БЕЛӘН ӘКЪТӘСНЕҢ ШУГАЛАКТА ТАНЫШУЛАРЫ, ҺӘМ ӘДӘПЛЕЛЕК ТУРЫНДА ӘҢГӘМӘ КОРУЛАРЫ.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2049E7E9-BEE6-4B7C-88C3-236661939073}" type="parTrans" cxnId="{B52F0402-1C83-40C1-8D13-69E2A0EC13A3}">
      <dgm:prSet/>
      <dgm:spPr/>
      <dgm:t>
        <a:bodyPr/>
        <a:lstStyle/>
        <a:p>
          <a:endParaRPr lang="ru-RU"/>
        </a:p>
      </dgm:t>
    </dgm:pt>
    <dgm:pt modelId="{28875BD0-00AF-4031-A4E2-7F72A79E04D4}" type="sibTrans" cxnId="{B52F0402-1C83-40C1-8D13-69E2A0EC13A3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1C28C75C-3A98-4C01-A919-F564D408A1AA}">
      <dgm:prSet/>
      <dgm:spPr/>
      <dgm:t>
        <a:bodyPr/>
        <a:lstStyle/>
        <a:p>
          <a:pPr rtl="0"/>
          <a:r>
            <a:rPr lang="tt-RU" b="1" dirty="0" smtClean="0">
              <a:latin typeface="Times New Roman" pitchFamily="18" charset="0"/>
              <a:cs typeface="Times New Roman" pitchFamily="18" charset="0"/>
            </a:rPr>
            <a:t>ИКЕНЧЕ ӨЛЕШ – ЭСКӘМИЯ ЯНЫНА КӨРӘК КЕБЕК САКАЛЛЫ БАБАЙНЫҢ КИЛҮЕ.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61D4251-9340-4864-8459-98BFE96F65E0}" type="parTrans" cxnId="{732F3886-C60B-4C73-A049-E76F90ACBACE}">
      <dgm:prSet/>
      <dgm:spPr/>
      <dgm:t>
        <a:bodyPr/>
        <a:lstStyle/>
        <a:p>
          <a:endParaRPr lang="ru-RU"/>
        </a:p>
      </dgm:t>
    </dgm:pt>
    <dgm:pt modelId="{909763D5-5334-44C5-9834-B8035AD57F3B}" type="sibTrans" cxnId="{732F3886-C60B-4C73-A049-E76F90ACBACE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6AABACAF-ED81-4F49-B1B3-ECF1880C0815}">
      <dgm:prSet/>
      <dgm:spPr/>
      <dgm:t>
        <a:bodyPr/>
        <a:lstStyle/>
        <a:p>
          <a:pPr rtl="0"/>
          <a:r>
            <a:rPr lang="tt-RU" b="1" dirty="0" smtClean="0">
              <a:latin typeface="Times New Roman" pitchFamily="18" charset="0"/>
              <a:cs typeface="Times New Roman" pitchFamily="18" charset="0"/>
            </a:rPr>
            <a:t>ӨЧЕНЧЕ ӨЛЕШ – ГӘҖИТ ТОТКАН ЧИТ АБЫЙНЫҢ МАЛАЙЛАРНЫ ОЯЛТУЫ.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2566F47-E505-4DE7-A5B9-FAEBAFFB719A}" type="parTrans" cxnId="{58D9A181-5D5C-4496-B2A0-BC838C10D470}">
      <dgm:prSet/>
      <dgm:spPr/>
      <dgm:t>
        <a:bodyPr/>
        <a:lstStyle/>
        <a:p>
          <a:endParaRPr lang="ru-RU"/>
        </a:p>
      </dgm:t>
    </dgm:pt>
    <dgm:pt modelId="{486AF835-1FF9-418E-8CB7-9D3F40DF5672}" type="sibTrans" cxnId="{58D9A181-5D5C-4496-B2A0-BC838C10D470}">
      <dgm:prSet/>
      <dgm:spPr/>
      <dgm:t>
        <a:bodyPr/>
        <a:lstStyle/>
        <a:p>
          <a:endParaRPr lang="ru-RU"/>
        </a:p>
      </dgm:t>
    </dgm:pt>
    <dgm:pt modelId="{783A5C8F-C828-48CB-90C2-611936C849A7}" type="pres">
      <dgm:prSet presAssocID="{E00FFA89-FEB8-4B55-9060-75F91982033D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8C5AD1-3A6E-4626-B197-0965DAE71E6A}" type="pres">
      <dgm:prSet presAssocID="{FC36D269-5C33-4A6F-B1E0-E0702AF0F9F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6FC62E-FCA6-42E4-BFB2-902BFE307DD7}" type="pres">
      <dgm:prSet presAssocID="{28875BD0-00AF-4031-A4E2-7F72A79E04D4}" presName="sibTrans" presStyleLbl="sibTrans2D1" presStyleIdx="0" presStyleCnt="2"/>
      <dgm:spPr/>
      <dgm:t>
        <a:bodyPr/>
        <a:lstStyle/>
        <a:p>
          <a:endParaRPr lang="ru-RU"/>
        </a:p>
      </dgm:t>
    </dgm:pt>
    <dgm:pt modelId="{1896E1B2-57FD-4F02-8D50-42D001B78DE9}" type="pres">
      <dgm:prSet presAssocID="{28875BD0-00AF-4031-A4E2-7F72A79E04D4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D1F8D08E-0880-4BF0-85FB-2871FD2E3247}" type="pres">
      <dgm:prSet presAssocID="{1C28C75C-3A98-4C01-A919-F564D408A1A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4A65FC-7112-47EF-BEC8-A5F72E2ACFED}" type="pres">
      <dgm:prSet presAssocID="{909763D5-5334-44C5-9834-B8035AD57F3B}" presName="sibTrans" presStyleLbl="sibTrans2D1" presStyleIdx="1" presStyleCnt="2"/>
      <dgm:spPr/>
      <dgm:t>
        <a:bodyPr/>
        <a:lstStyle/>
        <a:p>
          <a:endParaRPr lang="ru-RU"/>
        </a:p>
      </dgm:t>
    </dgm:pt>
    <dgm:pt modelId="{74C00F0E-A30A-4BC3-B211-BB74D2804FCE}" type="pres">
      <dgm:prSet presAssocID="{909763D5-5334-44C5-9834-B8035AD57F3B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FEE3EE57-0CAD-4E68-881F-DCB03215E9FF}" type="pres">
      <dgm:prSet presAssocID="{6AABACAF-ED81-4F49-B1B3-ECF1880C081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AC00A7-DF9F-4113-B4AA-8B8B1E0F0BDD}" type="presOf" srcId="{1C28C75C-3A98-4C01-A919-F564D408A1AA}" destId="{D1F8D08E-0880-4BF0-85FB-2871FD2E3247}" srcOrd="0" destOrd="0" presId="urn:microsoft.com/office/officeart/2005/8/layout/process2"/>
    <dgm:cxn modelId="{CF8B8509-9354-463A-9803-52910A1B10F5}" type="presOf" srcId="{28875BD0-00AF-4031-A4E2-7F72A79E04D4}" destId="{9F6FC62E-FCA6-42E4-BFB2-902BFE307DD7}" srcOrd="0" destOrd="0" presId="urn:microsoft.com/office/officeart/2005/8/layout/process2"/>
    <dgm:cxn modelId="{92F135C7-2FAD-48D5-873F-8D3BA7D3A022}" type="presOf" srcId="{28875BD0-00AF-4031-A4E2-7F72A79E04D4}" destId="{1896E1B2-57FD-4F02-8D50-42D001B78DE9}" srcOrd="1" destOrd="0" presId="urn:microsoft.com/office/officeart/2005/8/layout/process2"/>
    <dgm:cxn modelId="{B52F0402-1C83-40C1-8D13-69E2A0EC13A3}" srcId="{E00FFA89-FEB8-4B55-9060-75F91982033D}" destId="{FC36D269-5C33-4A6F-B1E0-E0702AF0F9FD}" srcOrd="0" destOrd="0" parTransId="{2049E7E9-BEE6-4B7C-88C3-236661939073}" sibTransId="{28875BD0-00AF-4031-A4E2-7F72A79E04D4}"/>
    <dgm:cxn modelId="{732F3886-C60B-4C73-A049-E76F90ACBACE}" srcId="{E00FFA89-FEB8-4B55-9060-75F91982033D}" destId="{1C28C75C-3A98-4C01-A919-F564D408A1AA}" srcOrd="1" destOrd="0" parTransId="{561D4251-9340-4864-8459-98BFE96F65E0}" sibTransId="{909763D5-5334-44C5-9834-B8035AD57F3B}"/>
    <dgm:cxn modelId="{02879025-209E-4833-A306-60ED4A029CAD}" type="presOf" srcId="{909763D5-5334-44C5-9834-B8035AD57F3B}" destId="{74C00F0E-A30A-4BC3-B211-BB74D2804FCE}" srcOrd="1" destOrd="0" presId="urn:microsoft.com/office/officeart/2005/8/layout/process2"/>
    <dgm:cxn modelId="{CFF9C103-D107-4986-9D90-1640A4AE2D7F}" type="presOf" srcId="{FC36D269-5C33-4A6F-B1E0-E0702AF0F9FD}" destId="{D98C5AD1-3A6E-4626-B197-0965DAE71E6A}" srcOrd="0" destOrd="0" presId="urn:microsoft.com/office/officeart/2005/8/layout/process2"/>
    <dgm:cxn modelId="{58D9A181-5D5C-4496-B2A0-BC838C10D470}" srcId="{E00FFA89-FEB8-4B55-9060-75F91982033D}" destId="{6AABACAF-ED81-4F49-B1B3-ECF1880C0815}" srcOrd="2" destOrd="0" parTransId="{22566F47-E505-4DE7-A5B9-FAEBAFFB719A}" sibTransId="{486AF835-1FF9-418E-8CB7-9D3F40DF5672}"/>
    <dgm:cxn modelId="{92D51509-57FF-42F7-8324-D43215F87C51}" type="presOf" srcId="{909763D5-5334-44C5-9834-B8035AD57F3B}" destId="{5A4A65FC-7112-47EF-BEC8-A5F72E2ACFED}" srcOrd="0" destOrd="0" presId="urn:microsoft.com/office/officeart/2005/8/layout/process2"/>
    <dgm:cxn modelId="{E7ABA3C6-5165-4781-A473-F35E52E6A412}" type="presOf" srcId="{6AABACAF-ED81-4F49-B1B3-ECF1880C0815}" destId="{FEE3EE57-0CAD-4E68-881F-DCB03215E9FF}" srcOrd="0" destOrd="0" presId="urn:microsoft.com/office/officeart/2005/8/layout/process2"/>
    <dgm:cxn modelId="{C113A1A0-0E66-4E20-BE88-5689A1E7618F}" type="presOf" srcId="{E00FFA89-FEB8-4B55-9060-75F91982033D}" destId="{783A5C8F-C828-48CB-90C2-611936C849A7}" srcOrd="0" destOrd="0" presId="urn:microsoft.com/office/officeart/2005/8/layout/process2"/>
    <dgm:cxn modelId="{68AB65EA-0497-4CB3-B9CC-78C343B4937B}" type="presParOf" srcId="{783A5C8F-C828-48CB-90C2-611936C849A7}" destId="{D98C5AD1-3A6E-4626-B197-0965DAE71E6A}" srcOrd="0" destOrd="0" presId="urn:microsoft.com/office/officeart/2005/8/layout/process2"/>
    <dgm:cxn modelId="{D8E0D18A-3A50-450E-B2CE-17704DC970EE}" type="presParOf" srcId="{783A5C8F-C828-48CB-90C2-611936C849A7}" destId="{9F6FC62E-FCA6-42E4-BFB2-902BFE307DD7}" srcOrd="1" destOrd="0" presId="urn:microsoft.com/office/officeart/2005/8/layout/process2"/>
    <dgm:cxn modelId="{1A83AA63-D072-4F46-9127-B0F3D12DBE18}" type="presParOf" srcId="{9F6FC62E-FCA6-42E4-BFB2-902BFE307DD7}" destId="{1896E1B2-57FD-4F02-8D50-42D001B78DE9}" srcOrd="0" destOrd="0" presId="urn:microsoft.com/office/officeart/2005/8/layout/process2"/>
    <dgm:cxn modelId="{603B1D3F-B161-488F-B071-F6E888A53186}" type="presParOf" srcId="{783A5C8F-C828-48CB-90C2-611936C849A7}" destId="{D1F8D08E-0880-4BF0-85FB-2871FD2E3247}" srcOrd="2" destOrd="0" presId="urn:microsoft.com/office/officeart/2005/8/layout/process2"/>
    <dgm:cxn modelId="{1A0F6DB6-7C9D-4D2E-B349-EC5E50FD6729}" type="presParOf" srcId="{783A5C8F-C828-48CB-90C2-611936C849A7}" destId="{5A4A65FC-7112-47EF-BEC8-A5F72E2ACFED}" srcOrd="3" destOrd="0" presId="urn:microsoft.com/office/officeart/2005/8/layout/process2"/>
    <dgm:cxn modelId="{E876012F-6DB0-42EC-9A26-1B1BAE63F1CF}" type="presParOf" srcId="{5A4A65FC-7112-47EF-BEC8-A5F72E2ACFED}" destId="{74C00F0E-A30A-4BC3-B211-BB74D2804FCE}" srcOrd="0" destOrd="0" presId="urn:microsoft.com/office/officeart/2005/8/layout/process2"/>
    <dgm:cxn modelId="{2F3E733D-01A8-4C99-AB23-18277E34F88F}" type="presParOf" srcId="{783A5C8F-C828-48CB-90C2-611936C849A7}" destId="{FEE3EE57-0CAD-4E68-881F-DCB03215E9FF}" srcOrd="4" destOrd="0" presId="urn:microsoft.com/office/officeart/2005/8/layout/process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9.xml"/><Relationship Id="rId3" Type="http://schemas.openxmlformats.org/officeDocument/2006/relationships/diagramLayout" Target="../diagrams/layout8.xml"/><Relationship Id="rId7" Type="http://schemas.openxmlformats.org/officeDocument/2006/relationships/diagramLayout" Target="../diagrams/layout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9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Relationship Id="rId9" Type="http://schemas.openxmlformats.org/officeDocument/2006/relationships/diagramColors" Target="../diagrams/colors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1.xml"/><Relationship Id="rId3" Type="http://schemas.openxmlformats.org/officeDocument/2006/relationships/diagramLayout" Target="../diagrams/layout10.xml"/><Relationship Id="rId7" Type="http://schemas.openxmlformats.org/officeDocument/2006/relationships/diagramLayout" Target="../diagrams/layout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1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Relationship Id="rId9" Type="http://schemas.openxmlformats.org/officeDocument/2006/relationships/diagramColors" Target="../diagrams/colors1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3.xml"/><Relationship Id="rId3" Type="http://schemas.openxmlformats.org/officeDocument/2006/relationships/diagramLayout" Target="../diagrams/layout12.xml"/><Relationship Id="rId7" Type="http://schemas.openxmlformats.org/officeDocument/2006/relationships/diagramLayout" Target="../diagrams/layout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3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Relationship Id="rId9" Type="http://schemas.openxmlformats.org/officeDocument/2006/relationships/diagramColors" Target="../diagrams/colors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5.xml"/><Relationship Id="rId3" Type="http://schemas.openxmlformats.org/officeDocument/2006/relationships/diagramLayout" Target="../diagrams/layout14.xml"/><Relationship Id="rId7" Type="http://schemas.openxmlformats.org/officeDocument/2006/relationships/diagramLayout" Target="../diagrams/layout15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5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Relationship Id="rId9" Type="http://schemas.openxmlformats.org/officeDocument/2006/relationships/diagramColors" Target="../diagrams/colors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Казан </a:t>
            </a:r>
            <a:r>
              <a:rPr lang="tt-RU" sz="2000" b="1" i="1" dirty="0" smtClean="0">
                <a:latin typeface="Times New Roman" pitchFamily="18" charset="0"/>
                <a:cs typeface="Times New Roman" pitchFamily="18" charset="0"/>
              </a:rPr>
              <a:t>шәһәре Идел буе  районы муни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ципаль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бюджет </a:t>
            </a:r>
            <a:r>
              <a:rPr lang="tt-RU" sz="2000" b="1" i="1" dirty="0" smtClean="0">
                <a:latin typeface="Times New Roman" pitchFamily="18" charset="0"/>
                <a:cs typeface="Times New Roman" pitchFamily="18" charset="0"/>
              </a:rPr>
              <a:t>гомуми белем бирү учре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ждениесе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tt-RU" sz="2000" b="1" i="1" dirty="0" smtClean="0">
                <a:latin typeface="Times New Roman" pitchFamily="18" charset="0"/>
                <a:cs typeface="Times New Roman" pitchFamily="18" charset="0"/>
              </a:rPr>
              <a:t>129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нчы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номерлы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000" b="1" i="1" dirty="0" smtClean="0">
                <a:latin typeface="Times New Roman" pitchFamily="18" charset="0"/>
                <a:cs typeface="Times New Roman" pitchFamily="18" charset="0"/>
              </a:rPr>
              <a:t>рус-татар урта мәктәбе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1850064"/>
            <a:ext cx="7339034" cy="300769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tt-RU" sz="9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t-RU" sz="9600" b="1" i="1" dirty="0" smtClean="0">
                <a:latin typeface="Times New Roman" pitchFamily="18" charset="0"/>
                <a:cs typeface="Times New Roman" pitchFamily="18" charset="0"/>
              </a:rPr>
              <a:t>татар теле  һәм әдәбияты укытучысы,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t-RU" sz="9600" b="1" i="1" dirty="0" smtClean="0">
                <a:latin typeface="Times New Roman" pitchFamily="18" charset="0"/>
                <a:cs typeface="Times New Roman" pitchFamily="18" charset="0"/>
              </a:rPr>
              <a:t>филология фәннәре кандидаты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t-RU" sz="96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t-RU" sz="96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t-RU" sz="9600" b="1" dirty="0" smtClean="0">
                <a:latin typeface="Times New Roman" pitchFamily="18" charset="0"/>
                <a:cs typeface="Times New Roman" pitchFamily="18" charset="0"/>
              </a:rPr>
              <a:t>МИНГАЛИЕВА ЛӘЙСӘН ӨМЕТ КЫЗЫНЫҢ МЕТОДИК ЭШЧӘНЛЕГЕ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t-RU" sz="9600" b="1" dirty="0" smtClean="0"/>
              <a:t> </a:t>
            </a:r>
            <a:endParaRPr lang="ru-RU" sz="9600" dirty="0" smtClean="0"/>
          </a:p>
          <a:p>
            <a:r>
              <a:rPr lang="tt-RU" b="1" dirty="0" smtClean="0"/>
              <a:t> </a:t>
            </a:r>
            <a:endParaRPr lang="ru-RU" dirty="0" smtClean="0"/>
          </a:p>
          <a:p>
            <a:r>
              <a:rPr lang="tt-RU" b="1" dirty="0" smtClean="0"/>
              <a:t> </a:t>
            </a:r>
            <a:endParaRPr lang="ru-RU" dirty="0" smtClean="0"/>
          </a:p>
          <a:p>
            <a:r>
              <a:rPr lang="tt-RU" b="1" dirty="0" smtClean="0"/>
              <a:t> </a:t>
            </a:r>
            <a:endParaRPr lang="ru-RU" dirty="0" smtClean="0"/>
          </a:p>
          <a:p>
            <a:r>
              <a:rPr lang="tt-RU" b="1" dirty="0" smtClean="0"/>
              <a:t> </a:t>
            </a:r>
            <a:endParaRPr lang="ru-RU" dirty="0" smtClean="0"/>
          </a:p>
          <a:p>
            <a:r>
              <a:rPr lang="tt-RU" b="1" dirty="0" smtClean="0"/>
              <a:t> </a:t>
            </a:r>
            <a:endParaRPr lang="ru-RU" dirty="0" smtClean="0"/>
          </a:p>
          <a:p>
            <a:r>
              <a:rPr lang="tt-RU" b="1" dirty="0" smtClean="0"/>
              <a:t> </a:t>
            </a:r>
            <a:endParaRPr lang="ru-RU" dirty="0" smtClean="0"/>
          </a:p>
          <a:p>
            <a:r>
              <a:rPr lang="tt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22672" cy="1296974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tt-RU" sz="3000" b="1" dirty="0" smtClean="0">
                <a:latin typeface="Times New Roman" pitchFamily="18" charset="0"/>
                <a:cs typeface="Times New Roman" pitchFamily="18" charset="0"/>
              </a:rPr>
              <a:t>Башлангыч сыйныф татар төркемнәрендә А.Яхин методикасы </a:t>
            </a:r>
            <a:br>
              <a:rPr lang="tt-RU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3000" b="1" dirty="0" smtClean="0">
                <a:latin typeface="Times New Roman" pitchFamily="18" charset="0"/>
                <a:cs typeface="Times New Roman" pitchFamily="18" charset="0"/>
              </a:rPr>
              <a:t>буенча эш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357290" y="1714488"/>
          <a:ext cx="7498080" cy="46577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/>
        </p:nvGraphicFramePr>
        <p:xfrm>
          <a:off x="1435608" y="274638"/>
          <a:ext cx="7494110" cy="1225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5" name="Содержимое 14"/>
          <p:cNvGraphicFramePr>
            <a:graphicFrameLocks noGrp="1"/>
          </p:cNvGraphicFramePr>
          <p:nvPr>
            <p:ph idx="1"/>
          </p:nvPr>
        </p:nvGraphicFramePr>
        <p:xfrm>
          <a:off x="1357290" y="1714488"/>
          <a:ext cx="7433522" cy="4676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428728" y="1714488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/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1645920" y="1714488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2 нче сыйныф рус төркемендә</a:t>
            </a:r>
            <a:br>
              <a:rPr lang="tt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“Күмәчкәй” әкиятен өйрәнү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500166" y="1714488"/>
          <a:ext cx="7434284" cy="4533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3" descr="https://pp.vk.me/c624917/v624917619/6bf3/kTyIVnFcun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3" y="1"/>
            <a:ext cx="657229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647836" cy="13684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t-RU" sz="3000" b="1" dirty="0" smtClean="0">
                <a:latin typeface="Times New Roman" pitchFamily="18" charset="0"/>
                <a:cs typeface="Times New Roman" pitchFamily="18" charset="0"/>
              </a:rPr>
              <a:t>2 нче сыйныф рус төркемендә Сингапур методикасы буенча “Күмәчкәй” әкиятен өйрәнү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357290" y="1928802"/>
          <a:ext cx="7429552" cy="4929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647836" cy="13684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t-RU" sz="3000" b="1" dirty="0" smtClean="0">
                <a:latin typeface="Times New Roman" pitchFamily="18" charset="0"/>
                <a:cs typeface="Times New Roman" pitchFamily="18" charset="0"/>
              </a:rPr>
              <a:t>2 нче сыйныф рус төркемендә Сингапур методикасы буенча “Күмәчкәй” әкиятен өйрәнү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357290" y="1785926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647836" cy="13684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t-RU" sz="3000" b="1" dirty="0" smtClean="0">
                <a:latin typeface="Times New Roman" pitchFamily="18" charset="0"/>
                <a:cs typeface="Times New Roman" pitchFamily="18" charset="0"/>
              </a:rPr>
              <a:t>Башлангыч сыйныфларда татар теле һәм әдәбияты дәресләрендә уен технологиясе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728" y="164305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22672" cy="1296974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КАЗАН  </a:t>
            </a:r>
            <a:r>
              <a:rPr lang="tt-RU" sz="2000" b="1" dirty="0" smtClean="0">
                <a:latin typeface="Times New Roman" pitchFamily="18" charset="0"/>
                <a:cs typeface="Times New Roman" pitchFamily="18" charset="0"/>
              </a:rPr>
              <a:t>ШӘҺӘРЕ ИДЕЛ БУЕ  РАЙОНЫ  МУНИ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ЦИПАЛЬ БЮДЖЕТ  </a:t>
            </a:r>
            <a:r>
              <a:rPr lang="tt-RU" sz="2000" b="1" dirty="0" smtClean="0">
                <a:latin typeface="Times New Roman" pitchFamily="18" charset="0"/>
                <a:cs typeface="Times New Roman" pitchFamily="18" charset="0"/>
              </a:rPr>
              <a:t>ГОМУМИ  БЕЛЕМ  БИРҮ  УЧРЕ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ЖДЕНИЕСЕ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tt-RU" sz="2000" b="1" dirty="0" smtClean="0">
                <a:latin typeface="Times New Roman" pitchFamily="18" charset="0"/>
                <a:cs typeface="Times New Roman" pitchFamily="18" charset="0"/>
              </a:rPr>
              <a:t>129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НЧЫ  НОМЕРЛЫ  </a:t>
            </a:r>
            <a:r>
              <a:rPr lang="tt-RU" sz="2000" b="1" dirty="0" smtClean="0">
                <a:latin typeface="Times New Roman" pitchFamily="18" charset="0"/>
                <a:cs typeface="Times New Roman" pitchFamily="18" charset="0"/>
              </a:rPr>
              <a:t>РУС-ТАТАР УРТА МӘКТӘБЕ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x_29fcc5c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714488"/>
            <a:ext cx="6524671" cy="46256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647836" cy="13684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t-RU" sz="3000" b="1" dirty="0" smtClean="0">
                <a:latin typeface="Times New Roman" pitchFamily="18" charset="0"/>
                <a:cs typeface="Times New Roman" pitchFamily="18" charset="0"/>
              </a:rPr>
              <a:t>3 нче сыйныф татар төркемендә Сингапур методикасы ярдәмендә “Тамырдаш сүзләр” темасын өйрәнү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357290" y="1785926"/>
          <a:ext cx="7576398" cy="4462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647836" cy="13684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t-RU" sz="3000" b="1" dirty="0" smtClean="0">
                <a:latin typeface="Times New Roman" pitchFamily="18" charset="0"/>
                <a:cs typeface="Times New Roman" pitchFamily="18" charset="0"/>
              </a:rPr>
              <a:t>3 нче сыйныф татар төркемендә Сингапур методикасы буенча “Тамырдаш сүзләр” темасын өйрәнү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357290" y="1785926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6" descr="https://pp.vk.me/c624917/v624917619/6b7b/_6V-Bv8hKw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0"/>
            <a:ext cx="6000792" cy="6789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647836" cy="13684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t-RU" sz="3000" b="1" dirty="0" smtClean="0">
                <a:latin typeface="Times New Roman" pitchFamily="18" charset="0"/>
                <a:cs typeface="Times New Roman" pitchFamily="18" charset="0"/>
              </a:rPr>
              <a:t>3 нче сыйныф татар төркемендә Сингапур методикасы ярдәмендә “Җөмлә төрләре” темасын өйрәнү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357290" y="1785926"/>
          <a:ext cx="7576398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11" descr="https://pp.vk.me/c624917/v624917619/6b5d/ARbJVznmr2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0"/>
            <a:ext cx="6072230" cy="6762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647836" cy="13684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t-RU" sz="3000" b="1" dirty="0" smtClean="0">
                <a:latin typeface="Times New Roman" pitchFamily="18" charset="0"/>
                <a:cs typeface="Times New Roman" pitchFamily="18" charset="0"/>
              </a:rPr>
              <a:t>Башлангыч сыйныфларда татар теле дәресләрендә үткәрелә торган  уеннар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357290" y="1785926"/>
          <a:ext cx="7576398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647836" cy="13684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t-RU" sz="3000" b="1" dirty="0" smtClean="0">
                <a:latin typeface="Times New Roman" pitchFamily="18" charset="0"/>
                <a:cs typeface="Times New Roman" pitchFamily="18" charset="0"/>
              </a:rPr>
              <a:t>Мәктәбебез базасында “Сәләт” клубы эшчәнлеге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1285852" y="1714488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647836" cy="13684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t-RU" sz="3000" b="1" dirty="0" smtClean="0">
                <a:latin typeface="Times New Roman" pitchFamily="18" charset="0"/>
                <a:cs typeface="Times New Roman" pitchFamily="18" charset="0"/>
              </a:rPr>
              <a:t>Мәктәбебез базасында “Сәләт” клубы эшчәнлеге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785926"/>
            <a:ext cx="4357718" cy="4773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647836" cy="13684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t-RU" sz="3000" b="1" dirty="0" smtClean="0">
                <a:latin typeface="Times New Roman" pitchFamily="18" charset="0"/>
                <a:cs typeface="Times New Roman" pitchFamily="18" charset="0"/>
              </a:rPr>
              <a:t>Мәктәбебез базасында “Сәләт” клубы эшчәнлеге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D:\v0MIiOrhleM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785926"/>
            <a:ext cx="7337368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22672" cy="1296974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t-RU" sz="3000" b="1" dirty="0" smtClean="0">
                <a:latin typeface="Times New Roman" pitchFamily="18" charset="0"/>
                <a:cs typeface="Times New Roman" pitchFamily="18" charset="0"/>
              </a:rPr>
              <a:t>Укучыларның татар телен өйрәнүгә кызыксыну  дәрәҗәсен өйрәнү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643042" y="1714488"/>
          <a:ext cx="7291408" cy="4533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22672" cy="1296974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t-RU" sz="3000" b="1" dirty="0" smtClean="0">
                <a:latin typeface="Times New Roman" pitchFamily="18" charset="0"/>
                <a:cs typeface="Times New Roman" pitchFamily="18" charset="0"/>
              </a:rPr>
              <a:t>Мингалиева Ләйсән Өмет кызы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dElBcz9zb8w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928802"/>
            <a:ext cx="6357982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647836" cy="13684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tt-RU" sz="3000" b="1" dirty="0" smtClean="0">
                <a:latin typeface="Times New Roman" pitchFamily="18" charset="0"/>
                <a:cs typeface="Times New Roman" pitchFamily="18" charset="0"/>
              </a:rPr>
              <a:t>Фәнни-методик әсбаплар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nOp-hdA8Y_c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857364"/>
            <a:ext cx="4190211" cy="4214842"/>
          </a:xfrm>
          <a:prstGeom prst="rect">
            <a:avLst/>
          </a:prstGeom>
          <a:noFill/>
        </p:spPr>
      </p:pic>
      <p:pic>
        <p:nvPicPr>
          <p:cNvPr id="2051" name="Picture 3" descr="D:\V8VGIyvvdeQ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1714488"/>
            <a:ext cx="2928958" cy="2143140"/>
          </a:xfrm>
          <a:prstGeom prst="rect">
            <a:avLst/>
          </a:prstGeom>
          <a:noFill/>
        </p:spPr>
      </p:pic>
      <p:pic>
        <p:nvPicPr>
          <p:cNvPr id="2052" name="Picture 4" descr="D:\0a8AckS4l0Q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3929066"/>
            <a:ext cx="2571768" cy="27747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647836" cy="13684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tt-RU" sz="3000" b="1" dirty="0" smtClean="0">
                <a:latin typeface="Times New Roman" pitchFamily="18" charset="0"/>
                <a:cs typeface="Times New Roman" pitchFamily="18" charset="0"/>
              </a:rPr>
              <a:t>Ирешкән уңышларым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5b4EHlnovbk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785926"/>
            <a:ext cx="6400800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81850" y="500042"/>
          <a:ext cx="7576430" cy="5676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Беренче максат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35100" y="1214422"/>
          <a:ext cx="7708900" cy="5643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928662" y="0"/>
          <a:ext cx="8215338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74638"/>
            <a:ext cx="7576398" cy="11430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t-RU" sz="3200" b="1" dirty="0" smtClean="0">
                <a:latin typeface="Times New Roman" pitchFamily="18" charset="0"/>
                <a:cs typeface="Times New Roman" pitchFamily="18" charset="0"/>
              </a:rPr>
              <a:t>Башлангыч сыйныфларда татар телен һәм әдәбиятын укыту алымнары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57290" y="1447800"/>
          <a:ext cx="7576398" cy="512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1 нче сыйныф татар төркемендә</a:t>
            </a:r>
            <a:br>
              <a:rPr lang="tt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“Өч кыз” әкиятен өйрәнү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500166" y="1714488"/>
          <a:ext cx="7434284" cy="4533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1 нче сыйныф татар төркемендә</a:t>
            </a:r>
            <a:br>
              <a:rPr lang="tt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“Өч кыз” әкиятен өйрәнү</a:t>
            </a:r>
            <a:endParaRPr lang="ru-RU" dirty="0"/>
          </a:p>
        </p:txBody>
      </p:sp>
      <p:graphicFrame>
        <p:nvGraphicFramePr>
          <p:cNvPr id="4" name="Содержимое 7"/>
          <p:cNvGraphicFramePr>
            <a:graphicFrameLocks noGrp="1"/>
          </p:cNvGraphicFramePr>
          <p:nvPr>
            <p:ph idx="1"/>
          </p:nvPr>
        </p:nvGraphicFramePr>
        <p:xfrm>
          <a:off x="1428728" y="1643050"/>
          <a:ext cx="7505722" cy="4605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6786578" y="3714752"/>
            <a:ext cx="500066" cy="500066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628</TotalTime>
  <Words>787</Words>
  <PresentationFormat>Экран (4:3)</PresentationFormat>
  <Paragraphs>135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Солнцестояние</vt:lpstr>
      <vt:lpstr>Казан шәһәре Идел буе  районы муниципаль бюджет гомуми белем бирү учреждениесе «129 нчы номерлы рус-татар урта мәктәбе» </vt:lpstr>
      <vt:lpstr>КАЗАН  ШӘҺӘРЕ ИДЕЛ БУЕ  РАЙОНЫ  МУНИЦИПАЛЬ БЮДЖЕТ  ГОМУМИ  БЕЛЕМ  БИРҮ  УЧРЕЖДЕНИЕСЕ «129  НЧЫ  НОМЕРЛЫ  РУС-ТАТАР УРТА МӘКТӘБЕ»</vt:lpstr>
      <vt:lpstr>Мингалиева Ләйсән Өмет кызы</vt:lpstr>
      <vt:lpstr>Слайд 4</vt:lpstr>
      <vt:lpstr>Беренче максат</vt:lpstr>
      <vt:lpstr>Слайд 6</vt:lpstr>
      <vt:lpstr>Башлангыч сыйныфларда татар телен һәм әдәбиятын укыту алымнары </vt:lpstr>
      <vt:lpstr>1 нче сыйныф татар төркемендә “Өч кыз” әкиятен өйрәнү</vt:lpstr>
      <vt:lpstr>1 нче сыйныф татар төркемендә “Өч кыз” әкиятен өйрәнү</vt:lpstr>
      <vt:lpstr>Башлангыч сыйныф татар төркемнәрендә А.Яхин методикасы  буенча эш</vt:lpstr>
      <vt:lpstr>Слайд 11</vt:lpstr>
      <vt:lpstr>Слайд 12</vt:lpstr>
      <vt:lpstr>Слайд 13</vt:lpstr>
      <vt:lpstr>Слайд 14</vt:lpstr>
      <vt:lpstr>2 нче сыйныф рус төркемендә “Күмәчкәй” әкиятен өйрәнү</vt:lpstr>
      <vt:lpstr>Слайд 16</vt:lpstr>
      <vt:lpstr>2 нче сыйныф рус төркемендә Сингапур методикасы буенча “Күмәчкәй” әкиятен өйрәнү</vt:lpstr>
      <vt:lpstr>2 нче сыйныф рус төркемендә Сингапур методикасы буенча “Күмәчкәй” әкиятен өйрәнү</vt:lpstr>
      <vt:lpstr>Башлангыч сыйныфларда татар теле һәм әдәбияты дәресләрендә уен технологиясе</vt:lpstr>
      <vt:lpstr>3 нче сыйныф татар төркемендә Сингапур методикасы ярдәмендә “Тамырдаш сүзләр” темасын өйрәнү</vt:lpstr>
      <vt:lpstr>3 нче сыйныф татар төркемендә Сингапур методикасы буенча “Тамырдаш сүзләр” темасын өйрәнү</vt:lpstr>
      <vt:lpstr>Слайд 22</vt:lpstr>
      <vt:lpstr>3 нче сыйныф татар төркемендә Сингапур методикасы ярдәмендә “Җөмлә төрләре” темасын өйрәнү</vt:lpstr>
      <vt:lpstr>Слайд 24</vt:lpstr>
      <vt:lpstr>Башлангыч сыйныфларда татар теле дәресләрендә үткәрелә торган  уеннар</vt:lpstr>
      <vt:lpstr>Мәктәбебез базасында “Сәләт” клубы эшчәнлеге</vt:lpstr>
      <vt:lpstr>Мәктәбебез базасында “Сәләт” клубы эшчәнлеге</vt:lpstr>
      <vt:lpstr>Мәктәбебез базасында “Сәләт” клубы эшчәнлеге</vt:lpstr>
      <vt:lpstr>Укучыларның татар телен өйрәнүгә кызыксыну  дәрәҗәсен өйрәнү</vt:lpstr>
      <vt:lpstr>Фәнни-методик әсбаплар</vt:lpstr>
      <vt:lpstr>Ирешкән уңышларым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Казан шәһәре Идел буе  районы муниципаль бюджет гомуми белем бирү учреждениесе «129 нчы номерлы рус-татар урта мәктәбе»нең</dc:title>
  <dc:creator>Лейсан</dc:creator>
  <cp:lastModifiedBy>Лейсан Мингалиева</cp:lastModifiedBy>
  <cp:revision>121</cp:revision>
  <dcterms:created xsi:type="dcterms:W3CDTF">2014-12-22T19:05:00Z</dcterms:created>
  <dcterms:modified xsi:type="dcterms:W3CDTF">2015-12-01T18:03:13Z</dcterms:modified>
</cp:coreProperties>
</file>