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3" r:id="rId5"/>
    <p:sldId id="264" r:id="rId6"/>
    <p:sldId id="265" r:id="rId7"/>
    <p:sldId id="266" r:id="rId8"/>
    <p:sldId id="267" r:id="rId9"/>
    <p:sldId id="268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912C62-3B80-4AAC-B7B0-18000248E090}" type="doc">
      <dgm:prSet loTypeId="urn:microsoft.com/office/officeart/2005/8/layout/cycle2" loCatId="cycle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021AC7D1-B44A-42CD-938E-1BB87CA07DFA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История возникновения «Олимпийских игр» </a:t>
          </a:r>
          <a:endParaRPr lang="ru-RU" sz="1400" b="1" dirty="0">
            <a:solidFill>
              <a:schemeClr val="tx1"/>
            </a:solidFill>
          </a:endParaRPr>
        </a:p>
      </dgm:t>
    </dgm:pt>
    <dgm:pt modelId="{96AA9A98-7520-42AD-A322-7A056AB65018}" type="parTrans" cxnId="{E455C030-E8B0-4B81-AD49-F362A628DDA4}">
      <dgm:prSet/>
      <dgm:spPr/>
      <dgm:t>
        <a:bodyPr/>
        <a:lstStyle/>
        <a:p>
          <a:endParaRPr lang="ru-RU"/>
        </a:p>
      </dgm:t>
    </dgm:pt>
    <dgm:pt modelId="{57DC4B0F-1622-4F91-A93E-50DFB39C35E0}" type="sibTrans" cxnId="{E455C030-E8B0-4B81-AD49-F362A628DDA4}">
      <dgm:prSet/>
      <dgm:spPr/>
      <dgm:t>
        <a:bodyPr/>
        <a:lstStyle/>
        <a:p>
          <a:endParaRPr lang="ru-RU"/>
        </a:p>
      </dgm:t>
    </dgm:pt>
    <dgm:pt modelId="{EF5BC7D2-B02F-4389-BFC3-A75F5F1B07A7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Чтение</a:t>
          </a:r>
          <a:r>
            <a:rPr lang="ru-RU" sz="1400" b="1" baseline="0" dirty="0" smtClean="0">
              <a:solidFill>
                <a:schemeClr val="tx1"/>
              </a:solidFill>
            </a:rPr>
            <a:t> стихотворений о спорте</a:t>
          </a:r>
          <a:endParaRPr lang="ru-RU" sz="1400" b="1" dirty="0">
            <a:solidFill>
              <a:schemeClr val="tx1"/>
            </a:solidFill>
          </a:endParaRPr>
        </a:p>
      </dgm:t>
    </dgm:pt>
    <dgm:pt modelId="{9B261224-9FC5-4F41-BC4D-DB958699168F}" type="parTrans" cxnId="{22850CB7-6FD2-4112-AF77-1AF0721FCBFF}">
      <dgm:prSet/>
      <dgm:spPr/>
      <dgm:t>
        <a:bodyPr/>
        <a:lstStyle/>
        <a:p>
          <a:endParaRPr lang="ru-RU"/>
        </a:p>
      </dgm:t>
    </dgm:pt>
    <dgm:pt modelId="{8323A9CA-A057-43F6-A184-61E9FCCDFD01}" type="sibTrans" cxnId="{22850CB7-6FD2-4112-AF77-1AF0721FCBFF}">
      <dgm:prSet/>
      <dgm:spPr/>
      <dgm:t>
        <a:bodyPr/>
        <a:lstStyle/>
        <a:p>
          <a:endParaRPr lang="ru-RU"/>
        </a:p>
      </dgm:t>
    </dgm:pt>
    <dgm:pt modelId="{8617FCF1-86F9-4CE5-8021-AEB585DD5D7D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Изготовление Олимпийских медалей.</a:t>
          </a:r>
          <a:endParaRPr lang="ru-RU" sz="1400" b="1" dirty="0">
            <a:solidFill>
              <a:schemeClr val="tx1"/>
            </a:solidFill>
          </a:endParaRPr>
        </a:p>
      </dgm:t>
    </dgm:pt>
    <dgm:pt modelId="{B194DC66-A33C-45AF-BB1B-D32728EF02A5}" type="parTrans" cxnId="{5DC91818-4E8E-4F8C-AE4B-D4F07B419E7F}">
      <dgm:prSet/>
      <dgm:spPr/>
      <dgm:t>
        <a:bodyPr/>
        <a:lstStyle/>
        <a:p>
          <a:endParaRPr lang="ru-RU"/>
        </a:p>
      </dgm:t>
    </dgm:pt>
    <dgm:pt modelId="{CA27D3B1-1D92-437F-B98E-DB5E4ED43951}" type="sibTrans" cxnId="{5DC91818-4E8E-4F8C-AE4B-D4F07B419E7F}">
      <dgm:prSet/>
      <dgm:spPr/>
      <dgm:t>
        <a:bodyPr/>
        <a:lstStyle/>
        <a:p>
          <a:endParaRPr lang="ru-RU"/>
        </a:p>
      </dgm:t>
    </dgm:pt>
    <dgm:pt modelId="{B911AF8F-9DD4-4028-814C-435B7A60340C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Экскурсии на спортивные площадки.</a:t>
          </a:r>
          <a:endParaRPr lang="ru-RU" sz="1400" b="1" dirty="0">
            <a:solidFill>
              <a:schemeClr val="tx1"/>
            </a:solidFill>
          </a:endParaRPr>
        </a:p>
      </dgm:t>
    </dgm:pt>
    <dgm:pt modelId="{7E502008-CA03-4F4C-B359-FF05400746C7}" type="parTrans" cxnId="{147E1908-A914-4985-966E-55D434530BE4}">
      <dgm:prSet/>
      <dgm:spPr/>
      <dgm:t>
        <a:bodyPr/>
        <a:lstStyle/>
        <a:p>
          <a:endParaRPr lang="ru-RU"/>
        </a:p>
      </dgm:t>
    </dgm:pt>
    <dgm:pt modelId="{B5F40F27-5311-4F60-A617-8B7DCF48B2C1}" type="sibTrans" cxnId="{147E1908-A914-4985-966E-55D434530BE4}">
      <dgm:prSet/>
      <dgm:spPr/>
      <dgm:t>
        <a:bodyPr/>
        <a:lstStyle/>
        <a:p>
          <a:endParaRPr lang="ru-RU"/>
        </a:p>
      </dgm:t>
    </dgm:pt>
    <dgm:pt modelId="{877324F0-0C7E-488E-ACE2-69B15DF8D9E8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Проведение «Малых Олимпийских игр 2014»</a:t>
          </a:r>
          <a:endParaRPr lang="ru-RU" sz="1400" b="1" dirty="0">
            <a:solidFill>
              <a:schemeClr val="tx1"/>
            </a:solidFill>
          </a:endParaRPr>
        </a:p>
      </dgm:t>
    </dgm:pt>
    <dgm:pt modelId="{611AFD7F-CB51-4D0B-ACC4-292CACD3224E}" type="parTrans" cxnId="{B2220085-CCFE-4538-AB54-F7400DE092EC}">
      <dgm:prSet/>
      <dgm:spPr/>
      <dgm:t>
        <a:bodyPr/>
        <a:lstStyle/>
        <a:p>
          <a:endParaRPr lang="ru-RU"/>
        </a:p>
      </dgm:t>
    </dgm:pt>
    <dgm:pt modelId="{99906FC4-FA43-4925-892C-7D5507808410}" type="sibTrans" cxnId="{B2220085-CCFE-4538-AB54-F7400DE092EC}">
      <dgm:prSet/>
      <dgm:spPr/>
      <dgm:t>
        <a:bodyPr/>
        <a:lstStyle/>
        <a:p>
          <a:endParaRPr lang="ru-RU"/>
        </a:p>
      </dgm:t>
    </dgm:pt>
    <dgm:pt modelId="{5FE6EB8B-F5D1-45D2-AD4F-078CF0AB74CC}" type="pres">
      <dgm:prSet presAssocID="{DE912C62-3B80-4AAC-B7B0-18000248E09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CEBE26-75C6-4545-85AC-967AB2EE39CE}" type="pres">
      <dgm:prSet presAssocID="{021AC7D1-B44A-42CD-938E-1BB87CA07DFA}" presName="node" presStyleLbl="node1" presStyleIdx="0" presStyleCnt="5" custScaleX="122611" custScaleY="142285" custRadScaleRad="99022" custRadScaleInc="11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AC3A08-41AD-4502-8882-0D3F13730BB8}" type="pres">
      <dgm:prSet presAssocID="{57DC4B0F-1622-4F91-A93E-50DFB39C35E0}" presName="sibTrans" presStyleLbl="sibTrans2D1" presStyleIdx="0" presStyleCnt="5"/>
      <dgm:spPr/>
      <dgm:t>
        <a:bodyPr/>
        <a:lstStyle/>
        <a:p>
          <a:endParaRPr lang="ru-RU"/>
        </a:p>
      </dgm:t>
    </dgm:pt>
    <dgm:pt modelId="{24F88B23-1297-42A5-B380-19DC63E2686A}" type="pres">
      <dgm:prSet presAssocID="{57DC4B0F-1622-4F91-A93E-50DFB39C35E0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5B2D0F88-53CC-46A8-90F9-0AA3500679B1}" type="pres">
      <dgm:prSet presAssocID="{EF5BC7D2-B02F-4389-BFC3-A75F5F1B07A7}" presName="node" presStyleLbl="node1" presStyleIdx="1" presStyleCnt="5" custScaleX="116960" custScaleY="1241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95A5FC-1B88-4623-AF82-F2A6082CEA8D}" type="pres">
      <dgm:prSet presAssocID="{8323A9CA-A057-43F6-A184-61E9FCCDFD01}" presName="sibTrans" presStyleLbl="sibTrans2D1" presStyleIdx="1" presStyleCnt="5"/>
      <dgm:spPr/>
      <dgm:t>
        <a:bodyPr/>
        <a:lstStyle/>
        <a:p>
          <a:endParaRPr lang="ru-RU"/>
        </a:p>
      </dgm:t>
    </dgm:pt>
    <dgm:pt modelId="{33472065-F620-4826-B463-BA1260CA8511}" type="pres">
      <dgm:prSet presAssocID="{8323A9CA-A057-43F6-A184-61E9FCCDFD01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C346D285-468B-4A55-AD6D-DF52D2A204DE}" type="pres">
      <dgm:prSet presAssocID="{8617FCF1-86F9-4CE5-8021-AEB585DD5D7D}" presName="node" presStyleLbl="node1" presStyleIdx="2" presStyleCnt="5" custScaleX="112654" custScaleY="1164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95BA5E-5698-4634-8099-2B9B114EC808}" type="pres">
      <dgm:prSet presAssocID="{CA27D3B1-1D92-437F-B98E-DB5E4ED43951}" presName="sibTrans" presStyleLbl="sibTrans2D1" presStyleIdx="2" presStyleCnt="5"/>
      <dgm:spPr/>
      <dgm:t>
        <a:bodyPr/>
        <a:lstStyle/>
        <a:p>
          <a:endParaRPr lang="ru-RU"/>
        </a:p>
      </dgm:t>
    </dgm:pt>
    <dgm:pt modelId="{917E07DD-B4B0-4B85-9FE3-EC0615910D20}" type="pres">
      <dgm:prSet presAssocID="{CA27D3B1-1D92-437F-B98E-DB5E4ED43951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AFE4BA2C-6D56-4857-96C8-727A0E01293A}" type="pres">
      <dgm:prSet presAssocID="{B911AF8F-9DD4-4028-814C-435B7A60340C}" presName="node" presStyleLbl="node1" presStyleIdx="3" presStyleCnt="5" custScaleX="115155" custScaleY="1199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08EF5A-58A4-4279-BE0D-F87D3944BD58}" type="pres">
      <dgm:prSet presAssocID="{B5F40F27-5311-4F60-A617-8B7DCF48B2C1}" presName="sibTrans" presStyleLbl="sibTrans2D1" presStyleIdx="3" presStyleCnt="5"/>
      <dgm:spPr/>
      <dgm:t>
        <a:bodyPr/>
        <a:lstStyle/>
        <a:p>
          <a:endParaRPr lang="ru-RU"/>
        </a:p>
      </dgm:t>
    </dgm:pt>
    <dgm:pt modelId="{47BF6275-FA5A-4231-9698-137DBA4E8E14}" type="pres">
      <dgm:prSet presAssocID="{B5F40F27-5311-4F60-A617-8B7DCF48B2C1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451823DE-DF83-48A1-B336-6A41E66E6CAA}" type="pres">
      <dgm:prSet presAssocID="{877324F0-0C7E-488E-ACE2-69B15DF8D9E8}" presName="node" presStyleLbl="node1" presStyleIdx="4" presStyleCnt="5" custScaleX="118673" custScaleY="1258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F75F3D-FC60-4003-96E3-77FDFEFAC4F6}" type="pres">
      <dgm:prSet presAssocID="{99906FC4-FA43-4925-892C-7D5507808410}" presName="sibTrans" presStyleLbl="sibTrans2D1" presStyleIdx="4" presStyleCnt="5"/>
      <dgm:spPr/>
      <dgm:t>
        <a:bodyPr/>
        <a:lstStyle/>
        <a:p>
          <a:endParaRPr lang="ru-RU"/>
        </a:p>
      </dgm:t>
    </dgm:pt>
    <dgm:pt modelId="{473E87EB-E522-4429-8900-524E5F6993E6}" type="pres">
      <dgm:prSet presAssocID="{99906FC4-FA43-4925-892C-7D5507808410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22850CB7-6FD2-4112-AF77-1AF0721FCBFF}" srcId="{DE912C62-3B80-4AAC-B7B0-18000248E090}" destId="{EF5BC7D2-B02F-4389-BFC3-A75F5F1B07A7}" srcOrd="1" destOrd="0" parTransId="{9B261224-9FC5-4F41-BC4D-DB958699168F}" sibTransId="{8323A9CA-A057-43F6-A184-61E9FCCDFD01}"/>
    <dgm:cxn modelId="{B2A54A82-3853-41D1-946D-3F048BF5E468}" type="presOf" srcId="{57DC4B0F-1622-4F91-A93E-50DFB39C35E0}" destId="{24F88B23-1297-42A5-B380-19DC63E2686A}" srcOrd="1" destOrd="0" presId="urn:microsoft.com/office/officeart/2005/8/layout/cycle2"/>
    <dgm:cxn modelId="{0D0D2A80-9A72-4293-8344-9A5DD85B0DDC}" type="presOf" srcId="{EF5BC7D2-B02F-4389-BFC3-A75F5F1B07A7}" destId="{5B2D0F88-53CC-46A8-90F9-0AA3500679B1}" srcOrd="0" destOrd="0" presId="urn:microsoft.com/office/officeart/2005/8/layout/cycle2"/>
    <dgm:cxn modelId="{7241C7BD-03AD-4C68-8E86-3E544427196E}" type="presOf" srcId="{B5F40F27-5311-4F60-A617-8B7DCF48B2C1}" destId="{47BF6275-FA5A-4231-9698-137DBA4E8E14}" srcOrd="1" destOrd="0" presId="urn:microsoft.com/office/officeart/2005/8/layout/cycle2"/>
    <dgm:cxn modelId="{A1434DAD-782E-45B3-A40B-B3764948CE60}" type="presOf" srcId="{B911AF8F-9DD4-4028-814C-435B7A60340C}" destId="{AFE4BA2C-6D56-4857-96C8-727A0E01293A}" srcOrd="0" destOrd="0" presId="urn:microsoft.com/office/officeart/2005/8/layout/cycle2"/>
    <dgm:cxn modelId="{E455C030-E8B0-4B81-AD49-F362A628DDA4}" srcId="{DE912C62-3B80-4AAC-B7B0-18000248E090}" destId="{021AC7D1-B44A-42CD-938E-1BB87CA07DFA}" srcOrd="0" destOrd="0" parTransId="{96AA9A98-7520-42AD-A322-7A056AB65018}" sibTransId="{57DC4B0F-1622-4F91-A93E-50DFB39C35E0}"/>
    <dgm:cxn modelId="{10FE26B0-2073-435F-A67F-DFC69F89785F}" type="presOf" srcId="{CA27D3B1-1D92-437F-B98E-DB5E4ED43951}" destId="{917E07DD-B4B0-4B85-9FE3-EC0615910D20}" srcOrd="1" destOrd="0" presId="urn:microsoft.com/office/officeart/2005/8/layout/cycle2"/>
    <dgm:cxn modelId="{18D03384-8969-434F-8C3F-2FA63D60C78C}" type="presOf" srcId="{877324F0-0C7E-488E-ACE2-69B15DF8D9E8}" destId="{451823DE-DF83-48A1-B336-6A41E66E6CAA}" srcOrd="0" destOrd="0" presId="urn:microsoft.com/office/officeart/2005/8/layout/cycle2"/>
    <dgm:cxn modelId="{147E1908-A914-4985-966E-55D434530BE4}" srcId="{DE912C62-3B80-4AAC-B7B0-18000248E090}" destId="{B911AF8F-9DD4-4028-814C-435B7A60340C}" srcOrd="3" destOrd="0" parTransId="{7E502008-CA03-4F4C-B359-FF05400746C7}" sibTransId="{B5F40F27-5311-4F60-A617-8B7DCF48B2C1}"/>
    <dgm:cxn modelId="{5F25C3E7-2438-4902-B23A-96E49CC10B61}" type="presOf" srcId="{B5F40F27-5311-4F60-A617-8B7DCF48B2C1}" destId="{BD08EF5A-58A4-4279-BE0D-F87D3944BD58}" srcOrd="0" destOrd="0" presId="urn:microsoft.com/office/officeart/2005/8/layout/cycle2"/>
    <dgm:cxn modelId="{AE079466-BA47-495E-B2B4-0E237BFBC8D2}" type="presOf" srcId="{8323A9CA-A057-43F6-A184-61E9FCCDFD01}" destId="{5D95A5FC-1B88-4623-AF82-F2A6082CEA8D}" srcOrd="0" destOrd="0" presId="urn:microsoft.com/office/officeart/2005/8/layout/cycle2"/>
    <dgm:cxn modelId="{8D19FC2E-802C-48A9-BF3D-84B89540DBF4}" type="presOf" srcId="{021AC7D1-B44A-42CD-938E-1BB87CA07DFA}" destId="{C9CEBE26-75C6-4545-85AC-967AB2EE39CE}" srcOrd="0" destOrd="0" presId="urn:microsoft.com/office/officeart/2005/8/layout/cycle2"/>
    <dgm:cxn modelId="{889CC3B8-D8D8-423E-B938-2FBBC2D5F7A0}" type="presOf" srcId="{DE912C62-3B80-4AAC-B7B0-18000248E090}" destId="{5FE6EB8B-F5D1-45D2-AD4F-078CF0AB74CC}" srcOrd="0" destOrd="0" presId="urn:microsoft.com/office/officeart/2005/8/layout/cycle2"/>
    <dgm:cxn modelId="{0BBA76C8-A653-4F02-A946-4A0B5232FF54}" type="presOf" srcId="{CA27D3B1-1D92-437F-B98E-DB5E4ED43951}" destId="{2A95BA5E-5698-4634-8099-2B9B114EC808}" srcOrd="0" destOrd="0" presId="urn:microsoft.com/office/officeart/2005/8/layout/cycle2"/>
    <dgm:cxn modelId="{B2220085-CCFE-4538-AB54-F7400DE092EC}" srcId="{DE912C62-3B80-4AAC-B7B0-18000248E090}" destId="{877324F0-0C7E-488E-ACE2-69B15DF8D9E8}" srcOrd="4" destOrd="0" parTransId="{611AFD7F-CB51-4D0B-ACC4-292CACD3224E}" sibTransId="{99906FC4-FA43-4925-892C-7D5507808410}"/>
    <dgm:cxn modelId="{A7119546-AB51-4968-BA59-8528A51D7997}" type="presOf" srcId="{8323A9CA-A057-43F6-A184-61E9FCCDFD01}" destId="{33472065-F620-4826-B463-BA1260CA8511}" srcOrd="1" destOrd="0" presId="urn:microsoft.com/office/officeart/2005/8/layout/cycle2"/>
    <dgm:cxn modelId="{DDFE8CF0-0128-4FE3-8F35-197CDEE7100C}" type="presOf" srcId="{99906FC4-FA43-4925-892C-7D5507808410}" destId="{3EF75F3D-FC60-4003-96E3-77FDFEFAC4F6}" srcOrd="0" destOrd="0" presId="urn:microsoft.com/office/officeart/2005/8/layout/cycle2"/>
    <dgm:cxn modelId="{A7EA62CD-5461-4ED1-A5C7-5169FDB41AC4}" type="presOf" srcId="{8617FCF1-86F9-4CE5-8021-AEB585DD5D7D}" destId="{C346D285-468B-4A55-AD6D-DF52D2A204DE}" srcOrd="0" destOrd="0" presId="urn:microsoft.com/office/officeart/2005/8/layout/cycle2"/>
    <dgm:cxn modelId="{B4C12B8C-A4B7-496D-81A5-9B82A2185CEC}" type="presOf" srcId="{99906FC4-FA43-4925-892C-7D5507808410}" destId="{473E87EB-E522-4429-8900-524E5F6993E6}" srcOrd="1" destOrd="0" presId="urn:microsoft.com/office/officeart/2005/8/layout/cycle2"/>
    <dgm:cxn modelId="{33AF0150-DD3C-4CC1-8187-4D9262B99406}" type="presOf" srcId="{57DC4B0F-1622-4F91-A93E-50DFB39C35E0}" destId="{D8AC3A08-41AD-4502-8882-0D3F13730BB8}" srcOrd="0" destOrd="0" presId="urn:microsoft.com/office/officeart/2005/8/layout/cycle2"/>
    <dgm:cxn modelId="{5DC91818-4E8E-4F8C-AE4B-D4F07B419E7F}" srcId="{DE912C62-3B80-4AAC-B7B0-18000248E090}" destId="{8617FCF1-86F9-4CE5-8021-AEB585DD5D7D}" srcOrd="2" destOrd="0" parTransId="{B194DC66-A33C-45AF-BB1B-D32728EF02A5}" sibTransId="{CA27D3B1-1D92-437F-B98E-DB5E4ED43951}"/>
    <dgm:cxn modelId="{7158AFD3-68DC-4812-85F0-94FA112CAAC9}" type="presParOf" srcId="{5FE6EB8B-F5D1-45D2-AD4F-078CF0AB74CC}" destId="{C9CEBE26-75C6-4545-85AC-967AB2EE39CE}" srcOrd="0" destOrd="0" presId="urn:microsoft.com/office/officeart/2005/8/layout/cycle2"/>
    <dgm:cxn modelId="{385ADCD8-FCFF-453D-A9D4-B198CB661C39}" type="presParOf" srcId="{5FE6EB8B-F5D1-45D2-AD4F-078CF0AB74CC}" destId="{D8AC3A08-41AD-4502-8882-0D3F13730BB8}" srcOrd="1" destOrd="0" presId="urn:microsoft.com/office/officeart/2005/8/layout/cycle2"/>
    <dgm:cxn modelId="{77F3B346-20CD-4A79-943C-890F7D6FE2C9}" type="presParOf" srcId="{D8AC3A08-41AD-4502-8882-0D3F13730BB8}" destId="{24F88B23-1297-42A5-B380-19DC63E2686A}" srcOrd="0" destOrd="0" presId="urn:microsoft.com/office/officeart/2005/8/layout/cycle2"/>
    <dgm:cxn modelId="{9EF4315B-E40E-436E-87FE-A1E817E0F4C1}" type="presParOf" srcId="{5FE6EB8B-F5D1-45D2-AD4F-078CF0AB74CC}" destId="{5B2D0F88-53CC-46A8-90F9-0AA3500679B1}" srcOrd="2" destOrd="0" presId="urn:microsoft.com/office/officeart/2005/8/layout/cycle2"/>
    <dgm:cxn modelId="{02E7D084-420B-41A4-997D-0A5744E55492}" type="presParOf" srcId="{5FE6EB8B-F5D1-45D2-AD4F-078CF0AB74CC}" destId="{5D95A5FC-1B88-4623-AF82-F2A6082CEA8D}" srcOrd="3" destOrd="0" presId="urn:microsoft.com/office/officeart/2005/8/layout/cycle2"/>
    <dgm:cxn modelId="{8C536A0B-4892-4973-8216-632EF4D01915}" type="presParOf" srcId="{5D95A5FC-1B88-4623-AF82-F2A6082CEA8D}" destId="{33472065-F620-4826-B463-BA1260CA8511}" srcOrd="0" destOrd="0" presId="urn:microsoft.com/office/officeart/2005/8/layout/cycle2"/>
    <dgm:cxn modelId="{2B96005F-EC9B-474E-BD62-95CF3148279D}" type="presParOf" srcId="{5FE6EB8B-F5D1-45D2-AD4F-078CF0AB74CC}" destId="{C346D285-468B-4A55-AD6D-DF52D2A204DE}" srcOrd="4" destOrd="0" presId="urn:microsoft.com/office/officeart/2005/8/layout/cycle2"/>
    <dgm:cxn modelId="{57AFF18C-D819-48E3-BC1F-AF9A6433964A}" type="presParOf" srcId="{5FE6EB8B-F5D1-45D2-AD4F-078CF0AB74CC}" destId="{2A95BA5E-5698-4634-8099-2B9B114EC808}" srcOrd="5" destOrd="0" presId="urn:microsoft.com/office/officeart/2005/8/layout/cycle2"/>
    <dgm:cxn modelId="{E4DC9A2C-A2B7-4659-B0A0-52B710C4B6C6}" type="presParOf" srcId="{2A95BA5E-5698-4634-8099-2B9B114EC808}" destId="{917E07DD-B4B0-4B85-9FE3-EC0615910D20}" srcOrd="0" destOrd="0" presId="urn:microsoft.com/office/officeart/2005/8/layout/cycle2"/>
    <dgm:cxn modelId="{76CD52CA-4B24-4B68-9DAA-8CB85F62BA8F}" type="presParOf" srcId="{5FE6EB8B-F5D1-45D2-AD4F-078CF0AB74CC}" destId="{AFE4BA2C-6D56-4857-96C8-727A0E01293A}" srcOrd="6" destOrd="0" presId="urn:microsoft.com/office/officeart/2005/8/layout/cycle2"/>
    <dgm:cxn modelId="{AAE0A54E-8950-4D5D-97CE-DFBAD699ECBF}" type="presParOf" srcId="{5FE6EB8B-F5D1-45D2-AD4F-078CF0AB74CC}" destId="{BD08EF5A-58A4-4279-BE0D-F87D3944BD58}" srcOrd="7" destOrd="0" presId="urn:microsoft.com/office/officeart/2005/8/layout/cycle2"/>
    <dgm:cxn modelId="{D6EFBC34-0DAF-4246-9348-8E26D4A38112}" type="presParOf" srcId="{BD08EF5A-58A4-4279-BE0D-F87D3944BD58}" destId="{47BF6275-FA5A-4231-9698-137DBA4E8E14}" srcOrd="0" destOrd="0" presId="urn:microsoft.com/office/officeart/2005/8/layout/cycle2"/>
    <dgm:cxn modelId="{AC5B6C74-E25C-4843-9484-C915BE08477C}" type="presParOf" srcId="{5FE6EB8B-F5D1-45D2-AD4F-078CF0AB74CC}" destId="{451823DE-DF83-48A1-B336-6A41E66E6CAA}" srcOrd="8" destOrd="0" presId="urn:microsoft.com/office/officeart/2005/8/layout/cycle2"/>
    <dgm:cxn modelId="{4D665BB8-B689-44E3-AB2F-EA67D3E4D73A}" type="presParOf" srcId="{5FE6EB8B-F5D1-45D2-AD4F-078CF0AB74CC}" destId="{3EF75F3D-FC60-4003-96E3-77FDFEFAC4F6}" srcOrd="9" destOrd="0" presId="urn:microsoft.com/office/officeart/2005/8/layout/cycle2"/>
    <dgm:cxn modelId="{6D1AB4C8-DD53-40B0-977B-A409C586D652}" type="presParOf" srcId="{3EF75F3D-FC60-4003-96E3-77FDFEFAC4F6}" destId="{473E87EB-E522-4429-8900-524E5F6993E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9CEBE26-75C6-4545-85AC-967AB2EE39CE}">
      <dsp:nvSpPr>
        <dsp:cNvPr id="0" name=""/>
        <dsp:cNvSpPr/>
      </dsp:nvSpPr>
      <dsp:spPr>
        <a:xfrm>
          <a:off x="2312792" y="-175101"/>
          <a:ext cx="1503632" cy="174490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История возникновения «Олимпийских игр» 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2312792" y="-175101"/>
        <a:ext cx="1503632" cy="1744903"/>
      </dsp:txXfrm>
    </dsp:sp>
    <dsp:sp modelId="{D8AC3A08-41AD-4502-8882-0D3F13730BB8}">
      <dsp:nvSpPr>
        <dsp:cNvPr id="0" name=""/>
        <dsp:cNvSpPr/>
      </dsp:nvSpPr>
      <dsp:spPr>
        <a:xfrm rot="2149140">
          <a:off x="3742357" y="1038199"/>
          <a:ext cx="162512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2149140">
        <a:off x="3742357" y="1038199"/>
        <a:ext cx="162512" cy="413891"/>
      </dsp:txXfrm>
    </dsp:sp>
    <dsp:sp modelId="{5B2D0F88-53CC-46A8-90F9-0AA3500679B1}">
      <dsp:nvSpPr>
        <dsp:cNvPr id="0" name=""/>
        <dsp:cNvSpPr/>
      </dsp:nvSpPr>
      <dsp:spPr>
        <a:xfrm>
          <a:off x="3827508" y="1004503"/>
          <a:ext cx="1434331" cy="152210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Чтение</a:t>
          </a:r>
          <a:r>
            <a:rPr lang="ru-RU" sz="1400" b="1" kern="1200" baseline="0" dirty="0" smtClean="0">
              <a:solidFill>
                <a:schemeClr val="tx1"/>
              </a:solidFill>
            </a:rPr>
            <a:t> стихотворений о спорте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3827508" y="1004503"/>
        <a:ext cx="1434331" cy="1522101"/>
      </dsp:txXfrm>
    </dsp:sp>
    <dsp:sp modelId="{5D95A5FC-1B88-4623-AF82-F2A6082CEA8D}">
      <dsp:nvSpPr>
        <dsp:cNvPr id="0" name=""/>
        <dsp:cNvSpPr/>
      </dsp:nvSpPr>
      <dsp:spPr>
        <a:xfrm rot="6480000">
          <a:off x="4155239" y="2451156"/>
          <a:ext cx="198856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6480000">
        <a:off x="4155239" y="2451156"/>
        <a:ext cx="198856" cy="413891"/>
      </dsp:txXfrm>
    </dsp:sp>
    <dsp:sp modelId="{C346D285-468B-4A55-AD6D-DF52D2A204DE}">
      <dsp:nvSpPr>
        <dsp:cNvPr id="0" name=""/>
        <dsp:cNvSpPr/>
      </dsp:nvSpPr>
      <dsp:spPr>
        <a:xfrm>
          <a:off x="3284238" y="2804701"/>
          <a:ext cx="1381525" cy="142824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Изготовление Олимпийских медалей.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3284238" y="2804701"/>
        <a:ext cx="1381525" cy="1428248"/>
      </dsp:txXfrm>
    </dsp:sp>
    <dsp:sp modelId="{2A95BA5E-5698-4634-8099-2B9B114EC808}">
      <dsp:nvSpPr>
        <dsp:cNvPr id="0" name=""/>
        <dsp:cNvSpPr/>
      </dsp:nvSpPr>
      <dsp:spPr>
        <a:xfrm rot="10800000">
          <a:off x="2949259" y="3311880"/>
          <a:ext cx="236718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10800000">
        <a:off x="2949259" y="3311880"/>
        <a:ext cx="236718" cy="413891"/>
      </dsp:txXfrm>
    </dsp:sp>
    <dsp:sp modelId="{AFE4BA2C-6D56-4857-96C8-727A0E01293A}">
      <dsp:nvSpPr>
        <dsp:cNvPr id="0" name=""/>
        <dsp:cNvSpPr/>
      </dsp:nvSpPr>
      <dsp:spPr>
        <a:xfrm>
          <a:off x="1425403" y="2783173"/>
          <a:ext cx="1412196" cy="147130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Экскурсии на спортивные площадки.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1425403" y="2783173"/>
        <a:ext cx="1412196" cy="1471305"/>
      </dsp:txXfrm>
    </dsp:sp>
    <dsp:sp modelId="{BD08EF5A-58A4-4279-BE0D-F87D3944BD58}">
      <dsp:nvSpPr>
        <dsp:cNvPr id="0" name=""/>
        <dsp:cNvSpPr/>
      </dsp:nvSpPr>
      <dsp:spPr>
        <a:xfrm rot="15120000">
          <a:off x="1762553" y="2456591"/>
          <a:ext cx="182096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15120000">
        <a:off x="1762553" y="2456591"/>
        <a:ext cx="182096" cy="413891"/>
      </dsp:txXfrm>
    </dsp:sp>
    <dsp:sp modelId="{451823DE-DF83-48A1-B336-6A41E66E6CAA}">
      <dsp:nvSpPr>
        <dsp:cNvPr id="0" name=""/>
        <dsp:cNvSpPr/>
      </dsp:nvSpPr>
      <dsp:spPr>
        <a:xfrm>
          <a:off x="834159" y="993736"/>
          <a:ext cx="1455338" cy="154363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Проведение «Малых Олимпийских игр 2014»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834159" y="993736"/>
        <a:ext cx="1455338" cy="1543635"/>
      </dsp:txXfrm>
    </dsp:sp>
    <dsp:sp modelId="{3EF75F3D-FC60-4003-96E3-77FDFEFAC4F6}">
      <dsp:nvSpPr>
        <dsp:cNvPr id="0" name=""/>
        <dsp:cNvSpPr/>
      </dsp:nvSpPr>
      <dsp:spPr>
        <a:xfrm rot="19475644">
          <a:off x="2207428" y="1040265"/>
          <a:ext cx="167240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19475644">
        <a:off x="2207428" y="1040265"/>
        <a:ext cx="167240" cy="4138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15BCD-D65E-4EA8-897E-93918A9A8218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B0553-9805-4297-A28C-3A9576B375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15BCD-D65E-4EA8-897E-93918A9A8218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B0553-9805-4297-A28C-3A9576B375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15BCD-D65E-4EA8-897E-93918A9A8218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B0553-9805-4297-A28C-3A9576B375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15BCD-D65E-4EA8-897E-93918A9A8218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B0553-9805-4297-A28C-3A9576B375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15BCD-D65E-4EA8-897E-93918A9A8218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B0553-9805-4297-A28C-3A9576B375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15BCD-D65E-4EA8-897E-93918A9A8218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B0553-9805-4297-A28C-3A9576B375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15BCD-D65E-4EA8-897E-93918A9A8218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B0553-9805-4297-A28C-3A9576B375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15BCD-D65E-4EA8-897E-93918A9A8218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B0553-9805-4297-A28C-3A9576B375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15BCD-D65E-4EA8-897E-93918A9A8218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B0553-9805-4297-A28C-3A9576B375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15BCD-D65E-4EA8-897E-93918A9A8218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B0553-9805-4297-A28C-3A9576B375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15BCD-D65E-4EA8-897E-93918A9A8218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B0553-9805-4297-A28C-3A9576B375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15BCD-D65E-4EA8-897E-93918A9A8218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B0553-9805-4297-A28C-3A9576B375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61" y="-243408"/>
            <a:ext cx="9144000" cy="7101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857232"/>
            <a:ext cx="8080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МКДОУ « Подгоренский детский сад №2»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2000240"/>
            <a:ext cx="6680476" cy="2862322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softEdge rad="12700"/>
          </a:effectLst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«Малые </a:t>
            </a: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олимпийские</a:t>
            </a: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игры»</a:t>
            </a:r>
            <a:endParaRPr lang="ru-RU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80112" y="5250359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Ответственная:</a:t>
            </a:r>
          </a:p>
          <a:p>
            <a:r>
              <a:rPr lang="ru-RU" sz="2400" dirty="0" smtClean="0"/>
              <a:t>Мостовая А. Т.</a:t>
            </a:r>
          </a:p>
          <a:p>
            <a:r>
              <a:rPr lang="ru-RU" sz="2400" dirty="0" smtClean="0"/>
              <a:t>Воспитатель </a:t>
            </a:r>
            <a:r>
              <a:rPr lang="en-US" sz="2400" dirty="0" smtClean="0"/>
              <a:t>I</a:t>
            </a:r>
            <a:r>
              <a:rPr lang="ru-RU" sz="2400" dirty="0" smtClean="0"/>
              <a:t>КК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0" y="6525344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2015г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506189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661" y="-243408"/>
            <a:ext cx="9144000" cy="7101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" y="214290"/>
            <a:ext cx="964409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Проведение малой олимпиады.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C:\Users\User\Desktop\100NIKON\DCIM\102NIKON\DSCN097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5576" y="1785926"/>
            <a:ext cx="7786742" cy="50720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9144000" cy="7101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3967315763"/>
              </p:ext>
            </p:extLst>
          </p:nvPr>
        </p:nvGraphicFramePr>
        <p:xfrm>
          <a:off x="1403648" y="206084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35696" y="918137"/>
            <a:ext cx="5207298" cy="646331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ru-RU" sz="3600" dirty="0" smtClean="0"/>
              <a:t>План проведения недели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24620001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61" y="-243408"/>
            <a:ext cx="9144000" cy="7101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36520" y="0"/>
            <a:ext cx="51233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Конкурс чтецов</a:t>
            </a:r>
            <a:endParaRPr lang="ru-RU" sz="54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026" name="Picture 2" descr="C:\Users\User\Desktop\100NIKON\DCIM\102NIKON\DSCN091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99592" y="908720"/>
            <a:ext cx="7258780" cy="51125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61" y="-243408"/>
            <a:ext cx="9144000" cy="7101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User\Desktop\100NIKON\DCIM\102NIKON\DSCN093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0"/>
            <a:ext cx="4644008" cy="34099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 descr="C:\Users\User\Desktop\100NIKON\DCIM\102NIKON\DSCN092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139952" y="3000372"/>
            <a:ext cx="4744548" cy="38576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61" y="-243408"/>
            <a:ext cx="9144000" cy="7101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C:\Users\User\Desktop\100NIKON\DCIM\102NIKON\DSCN093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15616" y="692696"/>
            <a:ext cx="7017970" cy="50836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319877" y="5929330"/>
            <a:ext cx="450424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 о спорте стихи, очень даже хороши!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61" y="-243408"/>
            <a:ext cx="9144000" cy="7101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1714488"/>
            <a:ext cx="3923893" cy="29444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2526" y="3571876"/>
            <a:ext cx="4189914" cy="30974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28662" y="428604"/>
            <a:ext cx="764386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Изготовление олимпийских медалей.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61" y="-243408"/>
            <a:ext cx="9144000" cy="7101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08720"/>
            <a:ext cx="6509327" cy="48847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8652"/>
            <a:ext cx="9144000" cy="7101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285784" y="-214338"/>
            <a:ext cx="96441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Экскурсии на спорт площадки.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6" name="Picture 2" descr="C:\Users\User\Desktop\100NIKON\DCIM\103NIKON\DSCN103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714356"/>
            <a:ext cx="4522770" cy="3214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Users\User\Desktop\100NIKON\DCIM\103NIKON\DSCN122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78354" y="3357562"/>
            <a:ext cx="4665646" cy="350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61" y="-243408"/>
            <a:ext cx="9144000" cy="7101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C:\Users\User\Desktop\100NIKON\DCIM\102NIKON\DSCN094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03648" y="764704"/>
            <a:ext cx="6549319" cy="4824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77</Words>
  <Application>Microsoft Office PowerPoint</Application>
  <PresentationFormat>Экран (4:3)</PresentationFormat>
  <Paragraphs>17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Anna</cp:lastModifiedBy>
  <cp:revision>21</cp:revision>
  <dcterms:created xsi:type="dcterms:W3CDTF">2014-08-29T11:47:22Z</dcterms:created>
  <dcterms:modified xsi:type="dcterms:W3CDTF">2016-01-29T11:47:09Z</dcterms:modified>
</cp:coreProperties>
</file>