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57" r:id="rId5"/>
    <p:sldId id="258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Рисование винограда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268760"/>
            <a:ext cx="7200900" cy="5256213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08112"/>
          </a:xfrm>
        </p:spPr>
        <p:txBody>
          <a:bodyPr>
            <a:normAutofit fontScale="9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0" dirty="0" smtClean="0">
                <a:ln>
                  <a:noFill/>
                </a:ln>
                <a:solidFill>
                  <a:srgbClr val="FFE6E6">
                    <a:lumMod val="25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b="0" dirty="0" smtClean="0">
                <a:ln>
                  <a:noFill/>
                </a:ln>
                <a:solidFill>
                  <a:srgbClr val="FFE6E6">
                    <a:lumMod val="25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b="0" dirty="0" smtClean="0">
                <a:ln>
                  <a:noFill/>
                </a:ln>
                <a:solidFill>
                  <a:srgbClr val="FFE6E6">
                    <a:lumMod val="25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b="0" dirty="0" smtClean="0">
                <a:ln>
                  <a:noFill/>
                </a:ln>
                <a:solidFill>
                  <a:srgbClr val="FFE6E6">
                    <a:lumMod val="25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FFE6E6">
                    <a:lumMod val="25000"/>
                  </a:srgbClr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FFE6E6">
                    <a:lumMod val="25000"/>
                  </a:srgbClr>
                </a:solidFill>
                <a:latin typeface="Franklin Gothic Book"/>
                <a:ea typeface="+mn-ea"/>
                <a:cs typeface="+mn-cs"/>
              </a:rPr>
            </a:br>
            <a:r>
              <a:rPr lang="ru-RU" sz="3100" b="0" dirty="0" smtClean="0">
                <a:ln>
                  <a:noFill/>
                </a:ln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Беседа: "</a:t>
            </a:r>
            <a:r>
              <a:rPr lang="ru-RU" sz="3100" b="0" i="1" dirty="0" smtClean="0">
                <a:ln>
                  <a:noFill/>
                </a:ln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Витамины я люблю – быть здоровым я хочу»</a:t>
            </a:r>
            <a:br>
              <a:rPr lang="ru-RU" sz="3100" b="0" i="1" dirty="0" smtClean="0">
                <a:ln>
                  <a:noFill/>
                </a:ln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052736"/>
            <a:ext cx="7129462" cy="5307012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688" cy="65008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Стенгазета: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«Овощи и фрукты витаминные продукты»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endParaRPr lang="en-US" sz="2400" i="1" dirty="0" smtClean="0">
              <a:solidFill>
                <a:srgbClr val="7030A0"/>
              </a:solidFill>
            </a:endParaRPr>
          </a:p>
          <a:p>
            <a:pPr>
              <a:buFontTx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»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71550"/>
            <a:ext cx="85693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12875"/>
            <a:ext cx="4032250" cy="5111750"/>
          </a:xfrm>
          <a:noFill/>
        </p:spPr>
      </p:pic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412875"/>
            <a:ext cx="4033837" cy="511175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620688"/>
            <a:ext cx="83581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                                 Вывод: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</a:rPr>
              <a:t>     По результатам проекта мы можем сделать вывод, что проблема здорового питания детей заинтересовала наших родителей, большинство из них стало придерживаться основных правил рационального и здорового питания. 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</a:rPr>
              <a:t>    В результате работы с детьми, при реализации данного проекта, были достигнуты следующие задачи: у детей расширились знания о разнообразии продуктов здорового питания, о полезных свойствах овощей и фруктов, о полезных и вредных продуктах, о пользе молочных продуктов и злаков.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</a:rPr>
              <a:t>    Дети научились узнавать овощи и фрукты при помощи анализаторов ( на вкус и запах). Дети умеют применять элементарные правила сервировки стола во время дежурства.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</a:rPr>
              <a:t>   Совместные творческие задания для детей и родителей способствовали укреплению взаимоотношений в семьях. Таким образом, мы можем сделать вывод, что работа по данному направлению была успешной.</a:t>
            </a:r>
            <a:endParaRPr lang="ru-RU" sz="2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er\Desktop\мы за здоровое пит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4338638" cy="2357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16125" y="1071563"/>
            <a:ext cx="4256088" cy="9239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1345" y="500042"/>
            <a:ext cx="458235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155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Рисование винограда</vt:lpstr>
      <vt:lpstr>   Беседа: "Витамины я люблю – быть здоровым я хочу» </vt:lpstr>
      <vt:lpstr>Слайд 3</vt:lpstr>
      <vt:lpstr>Информация для родителей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11</cp:revision>
  <dcterms:created xsi:type="dcterms:W3CDTF">2016-01-29T12:51:17Z</dcterms:created>
  <dcterms:modified xsi:type="dcterms:W3CDTF">2016-01-29T13:55:44Z</dcterms:modified>
</cp:coreProperties>
</file>