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9" r:id="rId3"/>
    <p:sldId id="276" r:id="rId4"/>
    <p:sldId id="270" r:id="rId5"/>
    <p:sldId id="28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nii-magiya.clan.su/24aaaef9276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74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UUEhQUFhUXGBgYFhUVFxcYGhgVFBgYFxcYHRcaHCggGBomHRcUIjEiJikrLi4uFx8zODMsNygtLysBCgoKDg0OFxAQFCwcHRwsLCwsLCwsLCwsLCwsLCwsLCwsLDc3LCwsLCwsLDc3LCwsLCw3LDcsNywrLCs3KysrLP/AABEIALQBFwMBIgACEQEDEQH/xAAcAAEAAgMBAQEAAAAAAAAAAAAABQYBAwQCBwj/xAA9EAABAwIEAwUHAwMDAwUAAAABAAIRAyEEEjFBBVFhBhMiMnFCgZGhwdHwUrHhFCNiB3LxJDNDFYKSsuL/xAAYAQEBAQEBAAAAAAAAAAAAAAAAAQIDBP/EAB4RAQEBAQEBAAIDAAAAAAAAAAABEQIhMRJRQWFx/9oADAMBAAIRAxEAPwD7iiIgIiICIiAiIgIiICIiAiIgIi0YvFNptLnmAPn0HVBte8ASSABuVB8X7TU6LcwBf6ED4TckmwgRO+qiMZxI1ZqVcwoMNmNmXHYAjU7T1gc1B8WPfuzPBawR3WHGpJFyTtPhEibCBGqXxZNWvgfaR1WpkqBozEhhb0F5voTIHorMqJw/BZPE6M5vA0buI69NldcJWzsDuYv67rPNa75xuREWmBERAREQEREBERAREQEREBERAREQEREBERAREQEREBERARFzY7GNpNzOPoNyUHrGYptNpc42+ZPIKoY/GGu+SDA0EgNaOcR85WvG451Z2Zw6NbNgPzdcHE+IsotjWp+hrtOruQ909Fdk+k9bONkGmGtdF4DQTBO7jrPTa269cJ4aG+JxzO2JvCg+H0qlR0nU9Pz4fyVccHhBTZLvz+FwvX5V6JPxja0BozH3A/ut/AMcTVc0mzhLesWkchqBziVEYjEGqYb5f/t/+fm70uuvA0shzTeZJ5nT+PSyS+pZsW5Fz4LEiowOHv8AUaroXZwEREBERAREQFwYjG6hhbI1JuOostPEsUHAsa6Bo4gkGOhFweqjsGKdMZWuO8B2vq0nXmt88/tLU/SxAK3qvHEOEDUel49efxXZhOICYJgdTvol5/RqVRYaZWVhRERAREQEREBERAREQEREBEUF2m7R08K0AkGo7yt9dCQLnoBcoJDifEmUWy43Ojdz9h1VHxnEHVXZqjp6DQDkLqk8W7a1KzzkIJP/AJDBgbBg0n9vmveHxdVzA5zyHZjkGpho8x59J3E3UvUka551OcQ41HhonxHV8C3Qcz6LRgOHmo/MZE6k3PvOpOqcC4SXHM6Y3cdz9Srhh6LKTczrRoFxvV6dpzOWzCYVlJkkAAD8uuetUdVOnh2bzGxdybyGpRgfXcNm6x02n6D3nkpFzWUx+a7kndBoo0cok+86T9h9lmmx1VwDdP3jc/4j5rDGOqkCLE2HOOfID6fCy4LCCm2BrufzZa55Y66ZweGFNuUX3J5nmt6IurkIiICIsOdAk6BAJUPxDio0YbcwRf0vp1Vd7R9uKLGvdm/tNcGAtLXOe8zIDA6QBG8aFUWt26r1Ibg2Cm5z4pzD3xcHNm8DQXOG1o1gX1JP5R9BxmMZRb3uIqMpsvBecubaBN56CVnBcbwuJplzDNOSM8HzMidpESDJtuviPGcealQNzd5l8PemXmpUJmo7M4TkDi5rR+loO6u7K39NhqNKcvgDiTLXZ3/3DqIZd0RPsidgtaj6EMYwgB2mgIgtjYh4O/12WaYDjJuBqIM7Rb6/NUbs/UquL3GQ0SXEyGne4Op93vVnw/GsMLOqMouF3ZqngIE5i18xaHC1xEFa1IuOEYA0ZTI2IMj3RaF0LgwtENaMjr/5e16/ddbXa8xquVabEXkORRXpERAREQEREBERAWCVrxOIZTa573BrWiXOcYAA3JOi+P8AbT/UIYym/D4VtRtMvh9YnLnYNQGi4aTGsWERdFk1ZO2P+pFKhmp4b+5UEg1NWMPIfrd6W62hfIuI46tiXk1XFziZN9AefWFmlg3l2rRTEZZEGP2Cm+G8Jk+Fsk6D6lYtbnLgwHDAS2W2B0A29dmq88K4RJDqgts2NQNAANAuzhPBhTiRmqHYaDrP1U1mbTBcTLt3cugXO7XWSR6IbSEkCRo3Zo5nr/wJOvFRoPrukzrv06fT4yV04bBOqHM+Wtmw3P8AP5ZSNVwYMrbc426DmUzUYc5tNuVvvPMriMvIsTJgAaudy6eu0fDLzm5xtGrjyH3/AATvCeHd2MzvORHRrf0j6/wtSaxbjfw/BCmL3cdTt6Dk0LsRF1chERARFFdpeO08HQNapJuGsY3zVKjrNY2dyd9AJJsEG7jXF6OFpGrWdlaNObnbNaNXOPIL5J267e940seKjGnyYdvhNQSQO8qDRhy3DCbW5qr9s+0VXH1GB5d5rMaSGMZLpgOgOJDm+PoZs6BWuI4h9bFPkREMY0+yym3LJPo0kn1QbMXxCrWI7wtDW2p0meGnTBv4W6Sdzck6lSdCg6g0NqVG0DUs/KXmuKTm5oLG+RhjSzjIBgKLZXswMZDmmTUaTLnSCDPsZYbERvO0KVF1SplZ46j3HU3LjJc5zifUkk8yVpl30KbGODgMzWm4u0WcTTFh4Qcl4J3g2Xa/ipe8AyaZdLmNgRIvkLh4NI3HqpEcGz0abKLsz/8AyyR43A+EgzGUBxDeYl28Dsw/DcHgS44yq12IaGllEBxa3OJa9xyxUjXKJnS8gJBs4NhKlKnUrFtV1M03EUw2DnLmgOAI8o1Lm6WGroUlwHAU62ak7O51EAsc5sMgAuyOaCH6tmBPW5IXLjeKV2A4hldtTDiGU5cypRe8MzOYWEeGTMNDQ4REWJEP2S4o6m+o173E4hw8UtaW16tUHvJkEHNldDbWEiAqPpOB4x3r2U8QDTfNiHEMeREEPBAOhs7nurJxPGd3TD80AFkEzoTf5KlM49RpZjnbWYWsYxj3ZzmEipNU3cTmYCDazrAQpbgOBdjIfWA/p2kObTAhuYEnu4geFpgkwJgC95auLbhQ5xzOtAgAaX1P7D3FYXYAiwrKIiAiIgIiICjO0XHKWDoOrVjDW6AaucdGgcz9ytvGOK0sNSfWrODWNBJ5mNgNz0X597U9q6vEavePhtFsijSnQHc83kanbQdQ2dou1+Ix7w6q4U6QPgotktaJ8xPt1NL2sLAXWmhTi7gR0NyT15lc2GpDNmI00A25QNyVYOF4Ukhzh4jYcmjnzJXO3PrrzGeFcIqVHSR0A2ANtva67K6cM4W1ghsF27tgOn3Wzh+FAZlafCPO/wCgXeKZIytEA6cz1PILH10+PBqhvhpySdTuT9l04TAR4qlyPkeQ6pTa1gt/8hq7o3k3qj655egFgB1ViOirXgW9B9h9SuMku9OXP7N67r0Wbu+GltvQdPwyvCsBMPeLagHfkSOXIfwrPWbcbuFYDLD3eaLdB6bfnulECLq5W6IiIgiLi4txOnh6TqtV2VjRfmegG5QdVaq1rS5xDWtBJcTAAFySdgviPb/jtfFV5oMe5rJpUWtY5xYXhpfVcAPBUe0gN3a3NaXGPfajt4cQ1rnf9hzyGUGEiQ0kF9R9s5B0DSGzcEwHGEp8UfTezFPf3dJgORtIQM2ctytpA5RnaKhiYgEySLh44vi24Vho5alTEuoOp1HveQylUe6m6zSDLmBkCCBYaqrYalleHEu0dndIHmBFjedfW5XXxPir8TVc93hbLnNZM+Ylxc4+082BNrACBELtfwyaTXuLg54kMDWyKTgcjiSWiCINp1vEQqjd2U4D3v8Aeqin3LWkkl+3lu1js7bwAbT8x18X4yaxayjT7tjB4WNLnNhsR4ZsOl+u0dNGk1vD6ID8j5q+FshrmVC9jHPIBFSp4Hgltmh4Ft61QY5jr7GREG4Ou4IQqd4ThjXrky4DxveHE5Syk3vC0vtDTET7Ig3iDHdouIHEVu+qNAc4AkTcD2RfQBsRPPfVXDsm2q3CYnEE0iw03NIfZzo8zAQ4ZQSWDX2pBFl88eQSSABN4AiJAkAbCZVRsovIi8tzaSDBsJLZEi8Sebo3Uz2prsB/p6QBo0auZhfcuqPEvIdaKeoA1sCTKjcCxtR7WP8AC0kEA2luVwdDgD4iTDZ5xOyvH+mHYM1z/VYtpyk2YQQXxF+Ybt6W3TVji/097Evxb21ajXsw9Nxu8ecjZjb2Bm+mkL7rh6DWNDGANa0QANgF6psDQA0AACAAIAA0AGwXpZUREQEREBERAVb7adrKWBpSYdWcD3dKdf8AJ24YNz7guTtr25pYL+2wd5Xics2pj9TtyYuGi56ar4rVwWJxFcOeH1K1QhxbdznX32BuBHlbFrBRceeNcQxOLrF1d9R74s2CGtzbBmgEezqbSTefIwrszQQQGt8IPIkmb3Op+JX1Lg3YWnSa7+p8brFwBta5vYjU/DW6hOKVKTXvpYZpyZifFBa1xscojXadhYLPXn1vmb8V/DYZoAJMumzRo06ST+rkNlaODcNc8bgbn02CcH4JmIc7+SVbadNrG7WF+TRtPPo3f5rj71XbyMYbC5QBsNNvf0HXXktVTGScrBIOn+fU8ma23+M89eu6qcrZy6mdT1d9G/8AClMBw4NEu315n15Ba/xlqpUTqTJ3O3u5fmq62UTFhH+TtB6DcrdUqNaJgRt1/Oa14Ci6ucx/7YNz+qD5R05n3emsZtdXC8GD4tRzN8x+ymAsMaAIAgDQBel0kxyt0REVQRYc4DWygOLdrsNSY803ivUbIFGgQ95dygTlHMnT5IJLjHFaWGpOq1nZWt+JPIDc20Xwrt12mq8TOURRpUnOMOdDTI8DTAOaqcr7afAk8/aDj9biD2uqeJxtTpUwctMkizQb1DGroBJGwAXr/wBNbSOWqRAJd3FMuLyTOUValmsiwMS6+gJkUV7D4GqWkU6dSo1sQ8MMDcg2MXmLj7YdgnFhq5pFM5ouQM5y5pgtJJblvy0hWfA4WviHQ17GuaQKTMsMbmkEtZoA2xmCd7nXixGEcDUp1iZYXFwsQ57C6bEgXJefpogkuE4SiymKzqNWpUNHvKH/AE7BSzGH0g8iQTDm8vLlMzBiOPYl9Qkl7HV6nhyNbzMMYGCSXXgZvF5NdTjA0C8vpt8Hc+E1C8ljPHv4cxcRmA9JgbMJjaGEqiq2armw1gLQGsBZ4nC/ieXTyAk3KmmL1X4SKfD2MIcWtyNNP9JAJd4vKXAkSdJ5L51iMZQpuLagqkg3NMNdA/TDnCH6TcxMRZXHGdsqlTDMrUHUWPBLDSeS57nktyywQMl3umdmi0kKiYvD6l2WS5xcGkFocSSRawudNlYlWbtV2jw9bh+GoYYOa0VXmox2Wcol0OIGhcWu6wNYUfTqMGAqOzhrxWHd08zSc3hBLgWyCItBFnH3QNLK18tAIF7tBBAvcE6dN1L0affvOHw9IF9Zzcl3WdHjIJHls3Ugi9ilq/Ux/px2fq4rGU3MtRpSarxEkHNlb1LiT6Zb6BfoKlTDQABAFgOgUR2R7PU8DhmUKdyLvfu+ofM4/sOQAU0oCIiAiIgIiICp3+onbBuColrHf9Q8eAC+Qb1HcunM9AVKdqe0dPCMMkGq5rjTZrdo8zo0ZMCesBfHcNw2pjqxNR1QOIzVKpkySBYbDTTYH0CDk7M8Nr4ms5zXXJJqVX3DcxuTPmdqBrf4r6hwjhdPBMJoNDnEg1HvPiMTJzaDexj6LXgKNKm0MpNAGltSYiZ59TO+ijOO8WdV/tUT4BGZwsCeXoOSWzmNSbWe0PaI1S6lSOpu8cvuufhHCdCR7uf5+WThnDQ3W/1U8wgDpppqeQG/5PTz7ertd5Jy3UwG9ANTynl+SegieZ2aq7K2Q0H58zzP7L3Souqm9mjadJ3J3PVdvesp2YJPPn6LWJrdhsK2mOu5P1Srihrt8yuOpVOrrnZs2HU8118N4Uapz1JybbZvTk1an9Jbn0wWCdiHBzrUh7s0bDp1/BZaVMNADQAAIAFgANBCyxgAAAgDQDYL0tyY426IiKoLDjAlZUZWxwe4sZDgLPMjedBv+2vK4VvtzXrVWCnTJZTMkm8u2DbCWz9bhUmn2Vrtpk0qbzV7xrWiNA9lRpcHSNC5vi0FiYhfY+5a+HbxAduJ11C8twobcCTN9uhI/SY5WWtmMqBwDsc3BtzACriSILvZbqMrB8JJiZ2FlFYns/UfULq7hnO7SBDdiBoQOcdLar6l/wCmtBLh5nXJvc/RcuI4aKnmbBGh/N+qviqDwngXcvDnRlGZwfAtAJkEmzgJOUzMKv8A9NXxFVxYILny4us1gPlmbSASBFzeF9ZPB21KQp1JgGTECYMi8aaLVV4KMmSlDWa+HWTq7Nu7qf5EHxrjPDjS7wUyDRfULyWked4vmElzdSBJIIFiVAuoyQDPUwTe5kjkBK+vcS7LhgzUwe73yzOXKbiQSIMO/wDaeZCrPEOzDqZIGV5HiaSPOG3jqCYBE2sRIkKKqnD+Eucw1GOsCRoQ4REm9m6i4M/MrGO4dUa0Pdk/uNAaAbuGxBAgm2xvO6sGBu1uFDTQqNdm7yXOJdMWBIyO6DXQakGJxTq7XFuYkh2YhjjLpjxFskDfltfRDHjBcEIptNYEOnKxsAF2eSAS2+xmYIAEbT9i7E9lW0CcQ9kVXzlBF2MJmP8AcbT+AcnYnsrZmJxTZqCXU2O9hzpOeNA65A3A+AvayvgiIqgiIgIiIC0Y3FNpU3PeYa0Sfzmt6pHaTH/1BFNklrXX2aSNzzVkFVr0DjK7qtW0xm5kCcrQdmDYep1Kn6GFGUMZ4W/C5PRKVGmwS6W9dlBY3ibqzsrPCy8xIkHb0j4zyU66nLXPOujieNzE06UH9VTXmC1p39ftb1hcMABOg2XnCYcAaQF2tBPr+3U9eQXntt9rtJnxup8ova37Ty9F3UsP7TjA59OQGwWqkwMEnfQbk/VenEuMu+GwH3WoVufVnwtEN5fUrW90AwfV306BJ+HzPUqT4TwovIe/yi4H6usbDrqfTXWM2488I4T3kPqWZs39XU9Om+6soCALK3JjlboiIqgiKrdou17KL+4oDvcQZAbIDWQJlx6awgiu3fawtccNQMHStUEnJPsiNTEydtNdPfZ6vUhjQ0OZ7L7RA3EE62+Co5bUNQvgPqEkvlviDiZd4HDmZlvymFf+xz3Fug+Fvd+fvC6czIzat2HpwBNzuefwW3MtNKoSDYgiRfmOXMLOHpkNGa7oEnmdyuatq8ZLz+fBe3GFiUV5qPAHKbX5nReaItYRzHXp0Xt/I6JTYQIJnlzhB4qU5Vd4tgwJLmtdlhzSbQ4WaJ228W0DbSzqP4rSaRJ5GdLtgyDO26sR8f4rQqVDmayXBsDJmiGy0ZpswbhsEuAAtovoPZXs0AG1q7QXkT4hDjuC+5vpaTe629nOAX7yqS5ocTSa6dDEEg6gAW6H0VrUVgBZREBERAREQEREFe7T8VyAU2lwJHiLRJA5CSI9VX2VaTWSHaagiD8PtKs/G+Dd742+aPKdD79iqjXwsEtcMpHMc9QR+BS9Y3zzKicVUqYh0CzPpzPRb6FFjbNFhqef8fZZqUywQ2YOpnYfmi9U4A/PiuFvvrtmTxubtz/b+f2XZh2hvqdvqVy0bHmTt9T+fNdtGmSf3P2ViPTGSZNz+WC3u067DWPuVsZR52UxwvhcEVHD/a3f/c7ryG3rp0kZ6uMcJ4T7VQX2af3dzPRTSyi25W6IiIgsOcBcrKhe1eFqvo/2SZa4OLQYLmjYHYixEgiyCt9pe1lWrVOEwF3gRUq7NkwQDtqL31soTgHAW06xLSTWaS4GtpUEQYEWuZ3NonVe+GF1KrEB1J+RtUZA14YJGg8sTMi3VXnE8Ka5ndeZoMgmS4EaEO3991vnGbqqYHCtrPJqsfTqB0hzSQ5pJ3t/2+RGgtNpNzwGBDfF7TozWjMRv/iefNaMDwktPjObSH+1AixPrKmgIV66JGQUIQLBXNpkIQvLYvz3QHZBmUlYctD68Ak2jX3fRWRB+JDZzGIEybCB+y5qdA1SHPtTF2tPtf5O/wAeQ+PJe6NI1DmeIZq1p1PJzhy5D3lSCWqwFlEUBERAREQEREBERAXBxThbKw8Qhw0cNR9x0XeiChcTwJpGHiJ3GjuoP02UORlP7L6fisM2o0teAQdj+WKqXFOAd3e7qc67t5T91z641257/aLwFIu9D8/4Uo1wbZovpOt+QG5XIx58ottA/YK08I4WGAOfd+3Jo+/VOYddMcK4bl8dTzbA7fypZEXRxEREBERAREQVTj3CmtfmA8J0IJBY7eCLtB1+KYDi76UCrNRmzwBnb/uaPMOoE9DqrNiaAe0tdoVTqoLHOa4XBj7fFWL9W7C4plRuam5rmndpB9R6ryRc6kGx+/RUfvHsf3lDwP3HsvHJw39dQp3CdoG1fDBZVAkscReOR3CuepYm6bwM0GY1F7T0W7ODuqRxDtAGv8Jy1BsdCLyHaW/5XZw7jYqeJhIiM41ya6jdhuftELX4M6s9d7gDEZtp0PReMNUbU8Qs7yvG4IvlPxkdDIsVxUsfni8aZmnSDoQfnO8e9cVTvKdTvW6AAVR+pg3/ANzbkHeTztPxNTdXEBs5jAAJJOkDWeS56FE1SHPBDBdrDq7k5w/ZvvPTGHoGoQ948I8rTvGjnfQe830kws2tMLKIoCIiAiIgIiICIiAiIgIiICwRNisog42cMpB4qBjQ4CARsDyGg/k812IiAiIgIiICIiAiIgLg4lwxtW+jho76Hmu9EFMxuBeww4ehGh9Pso7FYQO19xFiORHVfQatMOEOAIOxUJjOBm5YRHI6/Fali6+bccZUaJIBcNHwDIgx6OEyDttooOhxaux7XU69XM23ne7fyxuDay+h4rC5wWkT0jlrZUvjHB3UnSLAmxjQ7TyHVX8pPrN5v2Lrwis80S6uGNLi5zGMdl7sOiGglx1dfXw5hztZ+G4Rz4fVEAXaw8+Z+g9/KIjsZwN7abX15nVrD8QSD8h6nlFvCnXX8EgiIsqIiICIiAiIgIiICIiAiIgIiICIiAiIgIiICIiAiIgIiICIiAiIg8NotBJAAJ1MaoaYmYE84REHqFl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xMTEhUUEhQUFhUXGBgYFhUVFxcYGhgVFBgYFxcYHRcaHCggGBomHRcUIjEiJikrLi4uFx8zODMsNygtLysBCgoKDg0OFxAQFCwcHRwsLCwsLCwsLCwsLCwsLCwsLCwsLDc3LCwsLCwsLDc3LCwsLCw3LDcsNywrLCs3KysrLP/AABEIALQBFwMBIgACEQEDEQH/xAAcAAEAAgMBAQEAAAAAAAAAAAAABQYBAwQCBwj/xAA9EAABAwIEAwUHAwMDAwUAAAABAAIRAyEEEjFBBVFhBhMiMnFCgZGhwdHwUrHhFCNiB3LxJDNDFYKSsuL/xAAYAQEBAQEBAAAAAAAAAAAAAAAAAQIDBP/EAB4RAQEBAQEBAAIDAAAAAAAAAAABEQIhMRJRQWFx/9oADAMBAAIRAxEAPwD7iiIgIiICIiAiIgIiICIiAiIgIi0YvFNptLnmAPn0HVBte8ASSABuVB8X7TU6LcwBf6ED4TckmwgRO+qiMZxI1ZqVcwoMNmNmXHYAjU7T1gc1B8WPfuzPBawR3WHGpJFyTtPhEibCBGqXxZNWvgfaR1WpkqBozEhhb0F5voTIHorMqJw/BZPE6M5vA0buI69NldcJWzsDuYv67rPNa75xuREWmBERAREQEREBERAREQEREBERAREQEREBERAREQEREBERARFzY7GNpNzOPoNyUHrGYptNpc42+ZPIKoY/GGu+SDA0EgNaOcR85WvG451Z2Zw6NbNgPzdcHE+IsotjWp+hrtOruQ909Fdk+k9bONkGmGtdF4DQTBO7jrPTa269cJ4aG+JxzO2JvCg+H0qlR0nU9Pz4fyVccHhBTZLvz+FwvX5V6JPxja0BozH3A/ut/AMcTVc0mzhLesWkchqBziVEYjEGqYb5f/t/+fm70uuvA0shzTeZJ5nT+PSyS+pZsW5Fz4LEiowOHv8AUaroXZwEREBERAREQFwYjG6hhbI1JuOostPEsUHAsa6Bo4gkGOhFweqjsGKdMZWuO8B2vq0nXmt88/tLU/SxAK3qvHEOEDUel49efxXZhOICYJgdTvol5/RqVRYaZWVhRERAREQEREBERAREQEREBEUF2m7R08K0AkGo7yt9dCQLnoBcoJDifEmUWy43Ojdz9h1VHxnEHVXZqjp6DQDkLqk8W7a1KzzkIJP/AJDBgbBg0n9vmveHxdVzA5zyHZjkGpho8x59J3E3UvUka551OcQ41HhonxHV8C3Qcz6LRgOHmo/MZE6k3PvOpOqcC4SXHM6Y3cdz9Srhh6LKTczrRoFxvV6dpzOWzCYVlJkkAAD8uuetUdVOnh2bzGxdybyGpRgfXcNm6x02n6D3nkpFzWUx+a7kndBoo0cok+86T9h9lmmx1VwDdP3jc/4j5rDGOqkCLE2HOOfID6fCy4LCCm2BrufzZa55Y66ZweGFNuUX3J5nmt6IurkIiICIsOdAk6BAJUPxDio0YbcwRf0vp1Vd7R9uKLGvdm/tNcGAtLXOe8zIDA6QBG8aFUWt26r1Ibg2Cm5z4pzD3xcHNm8DQXOG1o1gX1JP5R9BxmMZRb3uIqMpsvBecubaBN56CVnBcbwuJplzDNOSM8HzMidpESDJtuviPGcealQNzd5l8PemXmpUJmo7M4TkDi5rR+loO6u7K39NhqNKcvgDiTLXZ3/3DqIZd0RPsidgtaj6EMYwgB2mgIgtjYh4O/12WaYDjJuBqIM7Rb6/NUbs/UquL3GQ0SXEyGne4Op93vVnw/GsMLOqMouF3ZqngIE5i18xaHC1xEFa1IuOEYA0ZTI2IMj3RaF0LgwtENaMjr/5e16/ddbXa8xquVabEXkORRXpERAREQEREBERAWCVrxOIZTa573BrWiXOcYAA3JOi+P8AbT/UIYym/D4VtRtMvh9YnLnYNQGi4aTGsWERdFk1ZO2P+pFKhmp4b+5UEg1NWMPIfrd6W62hfIuI46tiXk1XFziZN9AefWFmlg3l2rRTEZZEGP2Cm+G8Jk+Fsk6D6lYtbnLgwHDAS2W2B0A29dmq88K4RJDqgts2NQNAANAuzhPBhTiRmqHYaDrP1U1mbTBcTLt3cugXO7XWSR6IbSEkCRo3Zo5nr/wJOvFRoPrukzrv06fT4yV04bBOqHM+Wtmw3P8AP5ZSNVwYMrbc426DmUzUYc5tNuVvvPMriMvIsTJgAaudy6eu0fDLzm5xtGrjyH3/AATvCeHd2MzvORHRrf0j6/wtSaxbjfw/BCmL3cdTt6Dk0LsRF1chERARFFdpeO08HQNapJuGsY3zVKjrNY2dyd9AJJsEG7jXF6OFpGrWdlaNObnbNaNXOPIL5J267e940seKjGnyYdvhNQSQO8qDRhy3DCbW5qr9s+0VXH1GB5d5rMaSGMZLpgOgOJDm+PoZs6BWuI4h9bFPkREMY0+yym3LJPo0kn1QbMXxCrWI7wtDW2p0meGnTBv4W6Sdzck6lSdCg6g0NqVG0DUs/KXmuKTm5oLG+RhjSzjIBgKLZXswMZDmmTUaTLnSCDPsZYbERvO0KVF1SplZ46j3HU3LjJc5zifUkk8yVpl30KbGODgMzWm4u0WcTTFh4Qcl4J3g2Xa/ipe8AyaZdLmNgRIvkLh4NI3HqpEcGz0abKLsz/8AyyR43A+EgzGUBxDeYl28Dsw/DcHgS44yq12IaGllEBxa3OJa9xyxUjXKJnS8gJBs4NhKlKnUrFtV1M03EUw2DnLmgOAI8o1Lm6WGroUlwHAU62ak7O51EAsc5sMgAuyOaCH6tmBPW5IXLjeKV2A4hldtTDiGU5cypRe8MzOYWEeGTMNDQ4REWJEP2S4o6m+o173E4hw8UtaW16tUHvJkEHNldDbWEiAqPpOB4x3r2U8QDTfNiHEMeREEPBAOhs7nurJxPGd3TD80AFkEzoTf5KlM49RpZjnbWYWsYxj3ZzmEipNU3cTmYCDazrAQpbgOBdjIfWA/p2kObTAhuYEnu4geFpgkwJgC95auLbhQ5xzOtAgAaX1P7D3FYXYAiwrKIiAiIgIiICjO0XHKWDoOrVjDW6AaucdGgcz9ytvGOK0sNSfWrODWNBJ5mNgNz0X597U9q6vEavePhtFsijSnQHc83kanbQdQ2dou1+Ix7w6q4U6QPgotktaJ8xPt1NL2sLAXWmhTi7gR0NyT15lc2GpDNmI00A25QNyVYOF4Ukhzh4jYcmjnzJXO3PrrzGeFcIqVHSR0A2ANtva67K6cM4W1ghsF27tgOn3Wzh+FAZlafCPO/wCgXeKZIytEA6cz1PILH10+PBqhvhpySdTuT9l04TAR4qlyPkeQ6pTa1gt/8hq7o3k3qj655egFgB1ViOirXgW9B9h9SuMku9OXP7N67r0Wbu+GltvQdPwyvCsBMPeLagHfkSOXIfwrPWbcbuFYDLD3eaLdB6bfnulECLq5W6IiIgiLi4txOnh6TqtV2VjRfmegG5QdVaq1rS5xDWtBJcTAAFySdgviPb/jtfFV5oMe5rJpUWtY5xYXhpfVcAPBUe0gN3a3NaXGPfajt4cQ1rnf9hzyGUGEiQ0kF9R9s5B0DSGzcEwHGEp8UfTezFPf3dJgORtIQM2ctytpA5RnaKhiYgEySLh44vi24Vho5alTEuoOp1HveQylUe6m6zSDLmBkCCBYaqrYalleHEu0dndIHmBFjedfW5XXxPir8TVc93hbLnNZM+Ylxc4+082BNrACBELtfwyaTXuLg54kMDWyKTgcjiSWiCINp1vEQqjd2U4D3v8Aeqin3LWkkl+3lu1js7bwAbT8x18X4yaxayjT7tjB4WNLnNhsR4ZsOl+u0dNGk1vD6ID8j5q+FshrmVC9jHPIBFSp4Hgltmh4Ft61QY5jr7GREG4Ou4IQqd4ThjXrky4DxveHE5Syk3vC0vtDTET7Ig3iDHdouIHEVu+qNAc4AkTcD2RfQBsRPPfVXDsm2q3CYnEE0iw03NIfZzo8zAQ4ZQSWDX2pBFl88eQSSABN4AiJAkAbCZVRsovIi8tzaSDBsJLZEi8Sebo3Uz2prsB/p6QBo0auZhfcuqPEvIdaKeoA1sCTKjcCxtR7WP8AC0kEA2luVwdDgD4iTDZ5xOyvH+mHYM1z/VYtpyk2YQQXxF+Ybt6W3TVji/097Evxb21ajXsw9Nxu8ecjZjb2Bm+mkL7rh6DWNDGANa0QANgF6psDQA0AACAAIAA0AGwXpZUREQEREBERAVb7adrKWBpSYdWcD3dKdf8AJ24YNz7guTtr25pYL+2wd5Xics2pj9TtyYuGi56ar4rVwWJxFcOeH1K1QhxbdznX32BuBHlbFrBRceeNcQxOLrF1d9R74s2CGtzbBmgEezqbSTefIwrszQQQGt8IPIkmb3Op+JX1Lg3YWnSa7+p8brFwBta5vYjU/DW6hOKVKTXvpYZpyZifFBa1xscojXadhYLPXn1vmb8V/DYZoAJMumzRo06ST+rkNlaODcNc8bgbn02CcH4JmIc7+SVbadNrG7WF+TRtPPo3f5rj71XbyMYbC5QBsNNvf0HXXktVTGScrBIOn+fU8ma23+M89eu6qcrZy6mdT1d9G/8AClMBw4NEu315n15Ba/xlqpUTqTJ3O3u5fmq62UTFhH+TtB6DcrdUqNaJgRt1/Oa14Ci6ucx/7YNz+qD5R05n3emsZtdXC8GD4tRzN8x+ymAsMaAIAgDQBel0kxyt0REVQRYc4DWygOLdrsNSY803ivUbIFGgQ95dygTlHMnT5IJLjHFaWGpOq1nZWt+JPIDc20Xwrt12mq8TOURRpUnOMOdDTI8DTAOaqcr7afAk8/aDj9biD2uqeJxtTpUwctMkizQb1DGroBJGwAXr/wBNbSOWqRAJd3FMuLyTOUValmsiwMS6+gJkUV7D4GqWkU6dSo1sQ8MMDcg2MXmLj7YdgnFhq5pFM5ouQM5y5pgtJJblvy0hWfA4WviHQ17GuaQKTMsMbmkEtZoA2xmCd7nXixGEcDUp1iZYXFwsQ57C6bEgXJefpogkuE4SiymKzqNWpUNHvKH/AE7BSzGH0g8iQTDm8vLlMzBiOPYl9Qkl7HV6nhyNbzMMYGCSXXgZvF5NdTjA0C8vpt8Hc+E1C8ljPHv4cxcRmA9JgbMJjaGEqiq2armw1gLQGsBZ4nC/ieXTyAk3KmmL1X4SKfD2MIcWtyNNP9JAJd4vKXAkSdJ5L51iMZQpuLagqkg3NMNdA/TDnCH6TcxMRZXHGdsqlTDMrUHUWPBLDSeS57nktyywQMl3umdmi0kKiYvD6l2WS5xcGkFocSSRawudNlYlWbtV2jw9bh+GoYYOa0VXmox2Wcol0OIGhcWu6wNYUfTqMGAqOzhrxWHd08zSc3hBLgWyCItBFnH3QNLK18tAIF7tBBAvcE6dN1L0affvOHw9IF9Zzcl3WdHjIJHls3Ugi9ilq/Ux/px2fq4rGU3MtRpSarxEkHNlb1LiT6Zb6BfoKlTDQABAFgOgUR2R7PU8DhmUKdyLvfu+ofM4/sOQAU0oCIiAiIgIiICp3+onbBuColrHf9Q8eAC+Qb1HcunM9AVKdqe0dPCMMkGq5rjTZrdo8zo0ZMCesBfHcNw2pjqxNR1QOIzVKpkySBYbDTTYH0CDk7M8Nr4ms5zXXJJqVX3DcxuTPmdqBrf4r6hwjhdPBMJoNDnEg1HvPiMTJzaDexj6LXgKNKm0MpNAGltSYiZ59TO+ijOO8WdV/tUT4BGZwsCeXoOSWzmNSbWe0PaI1S6lSOpu8cvuufhHCdCR7uf5+WThnDQ3W/1U8wgDpppqeQG/5PTz7ertd5Jy3UwG9ANTynl+SegieZ2aq7K2Q0H58zzP7L3Souqm9mjadJ3J3PVdvesp2YJPPn6LWJrdhsK2mOu5P1Srihrt8yuOpVOrrnZs2HU8118N4Uapz1JybbZvTk1an9Jbn0wWCdiHBzrUh7s0bDp1/BZaVMNADQAAIAFgANBCyxgAAAgDQDYL0tyY426IiKoLDjAlZUZWxwe4sZDgLPMjedBv+2vK4VvtzXrVWCnTJZTMkm8u2DbCWz9bhUmn2Vrtpk0qbzV7xrWiNA9lRpcHSNC5vi0FiYhfY+5a+HbxAduJ11C8twobcCTN9uhI/SY5WWtmMqBwDsc3BtzACriSILvZbqMrB8JJiZ2FlFYns/UfULq7hnO7SBDdiBoQOcdLar6l/wCmtBLh5nXJvc/RcuI4aKnmbBGh/N+qviqDwngXcvDnRlGZwfAtAJkEmzgJOUzMKv8A9NXxFVxYILny4us1gPlmbSASBFzeF9ZPB21KQp1JgGTECYMi8aaLVV4KMmSlDWa+HWTq7Nu7qf5EHxrjPDjS7wUyDRfULyWked4vmElzdSBJIIFiVAuoyQDPUwTe5kjkBK+vcS7LhgzUwe73yzOXKbiQSIMO/wDaeZCrPEOzDqZIGV5HiaSPOG3jqCYBE2sRIkKKqnD+Eucw1GOsCRoQ4REm9m6i4M/MrGO4dUa0Pdk/uNAaAbuGxBAgm2xvO6sGBu1uFDTQqNdm7yXOJdMWBIyO6DXQakGJxTq7XFuYkh2YhjjLpjxFskDfltfRDHjBcEIptNYEOnKxsAF2eSAS2+xmYIAEbT9i7E9lW0CcQ9kVXzlBF2MJmP8AcbT+AcnYnsrZmJxTZqCXU2O9hzpOeNA65A3A+AvayvgiIqgiIgIiIC0Y3FNpU3PeYa0Sfzmt6pHaTH/1BFNklrXX2aSNzzVkFVr0DjK7qtW0xm5kCcrQdmDYep1Kn6GFGUMZ4W/C5PRKVGmwS6W9dlBY3ibqzsrPCy8xIkHb0j4zyU66nLXPOujieNzE06UH9VTXmC1p39ftb1hcMABOg2XnCYcAaQF2tBPr+3U9eQXntt9rtJnxup8ova37Ty9F3UsP7TjA59OQGwWqkwMEnfQbk/VenEuMu+GwH3WoVufVnwtEN5fUrW90AwfV306BJ+HzPUqT4TwovIe/yi4H6usbDrqfTXWM2488I4T3kPqWZs39XU9Om+6soCALK3JjlboiIqgiKrdou17KL+4oDvcQZAbIDWQJlx6awgiu3fawtccNQMHStUEnJPsiNTEydtNdPfZ6vUhjQ0OZ7L7RA3EE62+Co5bUNQvgPqEkvlviDiZd4HDmZlvymFf+xz3Fug+Fvd+fvC6czIzat2HpwBNzuefwW3MtNKoSDYgiRfmOXMLOHpkNGa7oEnmdyuatq8ZLz+fBe3GFiUV5qPAHKbX5nReaItYRzHXp0Xt/I6JTYQIJnlzhB4qU5Vd4tgwJLmtdlhzSbQ4WaJ228W0DbSzqP4rSaRJ5GdLtgyDO26sR8f4rQqVDmayXBsDJmiGy0ZpswbhsEuAAtovoPZXs0AG1q7QXkT4hDjuC+5vpaTe629nOAX7yqS5ocTSa6dDEEg6gAW6H0VrUVgBZREBERAREQEREFe7T8VyAU2lwJHiLRJA5CSI9VX2VaTWSHaagiD8PtKs/G+Dd742+aPKdD79iqjXwsEtcMpHMc9QR+BS9Y3zzKicVUqYh0CzPpzPRb6FFjbNFhqef8fZZqUywQ2YOpnYfmi9U4A/PiuFvvrtmTxubtz/b+f2XZh2hvqdvqVy0bHmTt9T+fNdtGmSf3P2ViPTGSZNz+WC3u067DWPuVsZR52UxwvhcEVHD/a3f/c7ryG3rp0kZ6uMcJ4T7VQX2af3dzPRTSyi25W6IiIgsOcBcrKhe1eFqvo/2SZa4OLQYLmjYHYixEgiyCt9pe1lWrVOEwF3gRUq7NkwQDtqL31soTgHAW06xLSTWaS4GtpUEQYEWuZ3NonVe+GF1KrEB1J+RtUZA14YJGg8sTMi3VXnE8Ka5ndeZoMgmS4EaEO3991vnGbqqYHCtrPJqsfTqB0hzSQ5pJ3t/2+RGgtNpNzwGBDfF7TozWjMRv/iefNaMDwktPjObSH+1AixPrKmgIV66JGQUIQLBXNpkIQvLYvz3QHZBmUlYctD68Ak2jX3fRWRB+JDZzGIEybCB+y5qdA1SHPtTF2tPtf5O/wAeQ+PJe6NI1DmeIZq1p1PJzhy5D3lSCWqwFlEUBERAREQEREBERAXBxThbKw8Qhw0cNR9x0XeiChcTwJpGHiJ3GjuoP02UORlP7L6fisM2o0teAQdj+WKqXFOAd3e7qc67t5T91z641257/aLwFIu9D8/4Uo1wbZovpOt+QG5XIx58ottA/YK08I4WGAOfd+3Jo+/VOYddMcK4bl8dTzbA7fypZEXRxEREBERAREQVTj3CmtfmA8J0IJBY7eCLtB1+KYDi76UCrNRmzwBnb/uaPMOoE9DqrNiaAe0tdoVTqoLHOa4XBj7fFWL9W7C4plRuam5rmndpB9R6ryRc6kGx+/RUfvHsf3lDwP3HsvHJw39dQp3CdoG1fDBZVAkscReOR3CuepYm6bwM0GY1F7T0W7ODuqRxDtAGv8Jy1BsdCLyHaW/5XZw7jYqeJhIiM41ya6jdhuftELX4M6s9d7gDEZtp0PReMNUbU8Qs7yvG4IvlPxkdDIsVxUsfni8aZmnSDoQfnO8e9cVTvKdTvW6AAVR+pg3/ANzbkHeTztPxNTdXEBs5jAAJJOkDWeS56FE1SHPBDBdrDq7k5w/ZvvPTGHoGoQ948I8rTvGjnfQe830kws2tMLKIoCIiAiIgIiICIiAiIgIiICwRNisog42cMpB4qBjQ4CARsDyGg/k812IiAiIgIiICIiAiIgLg4lwxtW+jho76Hmu9EFMxuBeww4ehGh9Pso7FYQO19xFiORHVfQatMOEOAIOxUJjOBm5YRHI6/Fali6+bccZUaJIBcNHwDIgx6OEyDttooOhxaux7XU69XM23ne7fyxuDay+h4rC5wWkT0jlrZUvjHB3UnSLAmxjQ7TyHVX8pPrN5v2Lrwis80S6uGNLi5zGMdl7sOiGglx1dfXw5hztZ+G4Rz4fVEAXaw8+Z+g9/KIjsZwN7abX15nVrD8QSD8h6nlFvCnXX8EgiIsqIiICIiAiIgIiICIiAiIgIiICIiAiIgIiICIiAiIgIiICIiAiIg8NotBJAAJ1MaoaYmYE84REHqFlEQEREBERAREQEREBERAREQERE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www.alexir.ru/wa-data/public/shop/products/74/10/1074/images/669/669.97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66042"/>
            <a:ext cx="2895160" cy="187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alexir.ru/wa-data/public/shop/products/74/10/1074/images/669/669.97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2738"/>
            <a:ext cx="2895160" cy="187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lexir.ru/wa-data/public/shop/products/74/10/1074/images/669/669.97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751" y="671849"/>
            <a:ext cx="3040395" cy="19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alexir.ru/wa-data/public/shop/products/74/10/1074/images/669/669.97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1649"/>
            <a:ext cx="3040395" cy="19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lexir.ru/wa-data/public/shop/products/74/10/1074/images/669/669.97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113" y="4077072"/>
            <a:ext cx="3040395" cy="19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95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mgun.ru/uploads/posts/2012-06/133898181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20687"/>
            <a:ext cx="8712220" cy="583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50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attach/c/8/101/164/101164325_gifkiogonkosterzalip6994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50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2.gstatic.com/images?q=tbn:ANd9GcTf88Lykp8IWfkLSdvfS0PCtVBYpeNTmrUMlxlWLE4oeniuqiy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54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50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Ученик1</dc:creator>
  <cp:lastModifiedBy>Пользователь</cp:lastModifiedBy>
  <cp:revision>16</cp:revision>
  <dcterms:created xsi:type="dcterms:W3CDTF">2014-01-17T05:56:42Z</dcterms:created>
  <dcterms:modified xsi:type="dcterms:W3CDTF">2016-01-31T08:45:30Z</dcterms:modified>
</cp:coreProperties>
</file>