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7" r:id="rId17"/>
    <p:sldId id="268" r:id="rId18"/>
    <p:sldId id="270" r:id="rId19"/>
    <p:sldId id="271" r:id="rId20"/>
    <p:sldId id="276" r:id="rId21"/>
    <p:sldId id="277" r:id="rId22"/>
    <p:sldId id="278" r:id="rId23"/>
    <p:sldId id="279" r:id="rId24"/>
    <p:sldId id="281" r:id="rId25"/>
    <p:sldId id="280" r:id="rId26"/>
    <p:sldId id="283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DCIM\100PHOTO\SAM_4628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DCIM\100PHOTO\SAM_4550.AVI" TargetMode="External"/><Relationship Id="rId4" Type="http://schemas.openxmlformats.org/officeDocument/2006/relationships/image" Target="../media/image7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 на руках пальчики, девочки и мальчики»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Выполнила : воспитатель Семенова Маргарита Анатольевна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Группа «Пчёлки»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Адаптационный период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днс\Desktop\animashki-deti-75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62875" y="260648"/>
            <a:ext cx="1381125" cy="1381125"/>
          </a:xfrm>
          <a:prstGeom prst="rect">
            <a:avLst/>
          </a:prstGeom>
          <a:noFill/>
        </p:spPr>
      </p:pic>
      <p:pic>
        <p:nvPicPr>
          <p:cNvPr id="15363" name="Picture 3" descr="C:\Users\днс\Desktop\49099464_127gif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4509120"/>
            <a:ext cx="2010543" cy="2010543"/>
          </a:xfrm>
          <a:prstGeom prst="rect">
            <a:avLst/>
          </a:prstGeom>
          <a:noFill/>
        </p:spPr>
      </p:pic>
      <p:pic>
        <p:nvPicPr>
          <p:cNvPr id="15364" name="Picture 4" descr="C:\Users\днс\Desktop\97550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32656"/>
            <a:ext cx="1512168" cy="11626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0PHOTO\SAM_45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60648"/>
            <a:ext cx="4499992" cy="3374994"/>
          </a:xfrm>
          <a:prstGeom prst="rect">
            <a:avLst/>
          </a:prstGeom>
          <a:noFill/>
        </p:spPr>
      </p:pic>
      <p:pic>
        <p:nvPicPr>
          <p:cNvPr id="2051" name="Picture 3" descr="H:\DCIM\100PHOTO\SAM_46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116578"/>
            <a:ext cx="4988563" cy="3741422"/>
          </a:xfrm>
          <a:prstGeom prst="rect">
            <a:avLst/>
          </a:prstGeom>
          <a:noFill/>
        </p:spPr>
      </p:pic>
      <p:pic>
        <p:nvPicPr>
          <p:cNvPr id="4098" name="Picture 2" descr="C:\Users\днс\Desktop\83344154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2613" y="4137025"/>
            <a:ext cx="2743200" cy="1552575"/>
          </a:xfrm>
          <a:prstGeom prst="rect">
            <a:avLst/>
          </a:prstGeom>
          <a:noFill/>
        </p:spPr>
      </p:pic>
      <p:pic>
        <p:nvPicPr>
          <p:cNvPr id="4099" name="Picture 3" descr="C:\Users\днс\Desktop\78258293_large_cc__17_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9538" y="811213"/>
            <a:ext cx="3857625" cy="1209675"/>
          </a:xfrm>
          <a:prstGeom prst="rect">
            <a:avLst/>
          </a:prstGeom>
          <a:noFill/>
        </p:spPr>
      </p:pic>
      <p:sp>
        <p:nvSpPr>
          <p:cNvPr id="7" name="5-конечная звезда 6"/>
          <p:cNvSpPr/>
          <p:nvPr/>
        </p:nvSpPr>
        <p:spPr>
          <a:xfrm>
            <a:off x="323528" y="3068960"/>
            <a:ext cx="914400" cy="914400"/>
          </a:xfrm>
          <a:prstGeom prst="star5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229600" y="2636912"/>
            <a:ext cx="914400" cy="9144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"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Выкладывание дорожки в огороде, саду" (выкладывание из счетных палочек). </a:t>
            </a:r>
            <a:r>
              <a:rPr lang="ru-RU" sz="12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 развивать мелкую моторику пальцев рук; развивать умение ориентироваться на листе бумаги (вверх, вниз); активизировать словарь: "дорожка", "ладошка".</a:t>
            </a:r>
            <a:br>
              <a:rPr lang="ru-RU" sz="12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12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2458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Трудно пальчик мне вести</a:t>
            </a:r>
          </a:p>
          <a:p>
            <a:r>
              <a:rPr lang="ru-RU" dirty="0" smtClean="0"/>
              <a:t>Прямо по дорожке,</a:t>
            </a:r>
          </a:p>
          <a:p>
            <a:r>
              <a:rPr lang="ru-RU" dirty="0" smtClean="0"/>
              <a:t>Так и хочется ему</a:t>
            </a:r>
          </a:p>
          <a:p>
            <a:r>
              <a:rPr lang="ru-RU" dirty="0" smtClean="0"/>
              <a:t>Спрятаться в ладошке.</a:t>
            </a:r>
          </a:p>
          <a:p>
            <a:r>
              <a:rPr lang="ru-RU" dirty="0" smtClean="0"/>
              <a:t>Я ему грожу, грожу,</a:t>
            </a:r>
          </a:p>
          <a:p>
            <a:endParaRPr lang="ru-RU" dirty="0"/>
          </a:p>
        </p:txBody>
      </p:sp>
      <p:pic>
        <p:nvPicPr>
          <p:cNvPr id="7" name="Содержимое 6" descr="SAM_460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Я его стыжу, стыжу,</a:t>
            </a:r>
          </a:p>
          <a:p>
            <a:r>
              <a:rPr lang="ru-RU" dirty="0" smtClean="0"/>
              <a:t>Пальчик постыдился,</a:t>
            </a:r>
          </a:p>
          <a:p>
            <a:r>
              <a:rPr lang="ru-RU" dirty="0" smtClean="0"/>
              <a:t>Взял и научился.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Б.Заходер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8" name="Содержимое 7" descr="SAM_460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5122" name="Picture 2" descr="C:\Users\днс\Desktop\2133b007af1a640c407aa7d8ec30314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30538" y="5616575"/>
            <a:ext cx="3800475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Чудесная корзинка" – овощи и фрукты определить на ощупь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Цель: развивать исследовательские действия путем вынимания предметов  (из корзинки).</a:t>
            </a:r>
            <a:r>
              <a:rPr lang="ru-RU" sz="1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SAM_468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SAM_468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6" name="Прямоугольник 5"/>
          <p:cNvSpPr/>
          <p:nvPr/>
        </p:nvSpPr>
        <p:spPr>
          <a:xfrm rot="10800000" flipV="1">
            <a:off x="1291326" y="5379765"/>
            <a:ext cx="65613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Чудесная корзинка"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 «Цветочек»</a:t>
            </a:r>
            <a:endParaRPr lang="ru-RU" dirty="0"/>
          </a:p>
        </p:txBody>
      </p:sp>
      <p:pic>
        <p:nvPicPr>
          <p:cNvPr id="7" name="Содержимое 6" descr="SAM_463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dirty="0" smtClean="0"/>
              <a:t>«Улитка»</a:t>
            </a:r>
            <a:endParaRPr lang="ru-RU" dirty="0"/>
          </a:p>
        </p:txBody>
      </p:sp>
      <p:pic>
        <p:nvPicPr>
          <p:cNvPr id="8" name="Содержимое 7" descr="SAM_463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6146" name="Picture 2" descr="C:\Users\днс\Desktop\snail2b_1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5761038"/>
            <a:ext cx="2466454" cy="561975"/>
          </a:xfrm>
          <a:prstGeom prst="rect">
            <a:avLst/>
          </a:prstGeom>
          <a:noFill/>
        </p:spPr>
      </p:pic>
      <p:sp>
        <p:nvSpPr>
          <p:cNvPr id="9" name="Солнце 8"/>
          <p:cNvSpPr/>
          <p:nvPr/>
        </p:nvSpPr>
        <p:spPr>
          <a:xfrm>
            <a:off x="0" y="2204864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139952" y="5085184"/>
            <a:ext cx="914400" cy="914400"/>
          </a:xfrm>
          <a:prstGeom prst="star5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8028384" y="2276872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00PHOTO\SAM_46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260648"/>
            <a:ext cx="4176463" cy="3132347"/>
          </a:xfrm>
          <a:prstGeom prst="rect">
            <a:avLst/>
          </a:prstGeom>
          <a:noFill/>
        </p:spPr>
      </p:pic>
      <p:pic>
        <p:nvPicPr>
          <p:cNvPr id="3075" name="Picture 3" descr="H:\DCIM\100PHOTO\SAM_46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0648"/>
            <a:ext cx="3707904" cy="3002715"/>
          </a:xfrm>
          <a:prstGeom prst="rect">
            <a:avLst/>
          </a:prstGeom>
          <a:noFill/>
        </p:spPr>
      </p:pic>
      <p:pic>
        <p:nvPicPr>
          <p:cNvPr id="3076" name="Picture 4" descr="H:\DCIM\100PHOTO\SAM_46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573016"/>
            <a:ext cx="4104456" cy="2970329"/>
          </a:xfrm>
          <a:prstGeom prst="rect">
            <a:avLst/>
          </a:prstGeom>
          <a:noFill/>
        </p:spPr>
      </p:pic>
      <p:pic>
        <p:nvPicPr>
          <p:cNvPr id="3077" name="Picture 5" descr="H:\DCIM\100PHOTO\SAM_46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9" y="3501007"/>
            <a:ext cx="3744416" cy="3133913"/>
          </a:xfrm>
          <a:prstGeom prst="rect">
            <a:avLst/>
          </a:prstGeom>
          <a:noFill/>
        </p:spPr>
      </p:pic>
      <p:pic>
        <p:nvPicPr>
          <p:cNvPr id="13314" name="Picture 2" descr="C:\Users\днс\Desktop\raupe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5445224"/>
            <a:ext cx="1070371" cy="1021718"/>
          </a:xfrm>
          <a:prstGeom prst="rect">
            <a:avLst/>
          </a:prstGeom>
          <a:noFill/>
        </p:spPr>
      </p:pic>
      <p:pic>
        <p:nvPicPr>
          <p:cNvPr id="13315" name="Picture 3" descr="C:\Users\днс\Desktop\509965711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336" y="260648"/>
            <a:ext cx="1283524" cy="1368152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>
            <a:off x="4139952" y="0"/>
            <a:ext cx="936104" cy="9087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4572000" y="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«Повтори»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развитие внимания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SAM_459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459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170" name="Picture 2" descr="C:\Users\днс\Desktop\8049935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509120"/>
            <a:ext cx="676275" cy="885825"/>
          </a:xfrm>
          <a:prstGeom prst="rect">
            <a:avLst/>
          </a:prstGeom>
          <a:noFill/>
        </p:spPr>
      </p:pic>
      <p:sp>
        <p:nvSpPr>
          <p:cNvPr id="7" name="Пятно 2 6"/>
          <p:cNvSpPr/>
          <p:nvPr/>
        </p:nvSpPr>
        <p:spPr>
          <a:xfrm>
            <a:off x="4211960" y="2060848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139952" y="4797152"/>
            <a:ext cx="914400" cy="9144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8028384" y="4581128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>
            <a:off x="251520" y="1988840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Рисование мелками </a:t>
            </a:r>
            <a:r>
              <a:rPr lang="ru-RU" dirty="0" smtClean="0"/>
              <a:t>– </a:t>
            </a:r>
            <a:r>
              <a:rPr lang="ru-RU" sz="3600" dirty="0" smtClean="0">
                <a:solidFill>
                  <a:schemeClr val="bg1"/>
                </a:solidFill>
              </a:rPr>
              <a:t>учить выполнять штрихи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 smtClean="0"/>
              <a:t>Прячем Колобка</a:t>
            </a:r>
            <a:endParaRPr lang="ru-RU" dirty="0"/>
          </a:p>
        </p:txBody>
      </p:sp>
      <p:pic>
        <p:nvPicPr>
          <p:cNvPr id="7" name="Содержимое 6" descr="SAM_468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Самомассаж</a:t>
            </a:r>
            <a:r>
              <a:rPr lang="ru-RU" dirty="0" smtClean="0"/>
              <a:t>      еловыми   шишками</a:t>
            </a:r>
            <a:endParaRPr lang="ru-RU" dirty="0"/>
          </a:p>
        </p:txBody>
      </p:sp>
      <p:pic>
        <p:nvPicPr>
          <p:cNvPr id="8" name="Содержимое 7" descr="SAM_469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0242" name="Picture 2" descr="C:\Users\днс\Desktop\B_2om9NwIM4bSwVk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73325" y="5789613"/>
            <a:ext cx="5667375" cy="9715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100PHOTO\SAM_46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032" y="198022"/>
            <a:ext cx="8604448" cy="6453336"/>
          </a:xfrm>
          <a:prstGeom prst="rect">
            <a:avLst/>
          </a:prstGeom>
          <a:noFill/>
        </p:spPr>
      </p:pic>
      <p:pic>
        <p:nvPicPr>
          <p:cNvPr id="9218" name="Picture 2" descr="C:\Users\днс\Desktop\1294209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4221088"/>
            <a:ext cx="243840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родителями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SAM_470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470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4338" name="Picture 2" descr="C:\Users\днс\Desktop\09ce868b763897d6d451586b58982f68_m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0" y="3933056"/>
            <a:ext cx="1428750" cy="1428750"/>
          </a:xfrm>
          <a:prstGeom prst="rect">
            <a:avLst/>
          </a:prstGeom>
          <a:noFill/>
        </p:spPr>
      </p:pic>
      <p:pic>
        <p:nvPicPr>
          <p:cNvPr id="14339" name="Picture 3" descr="C:\Users\днс\Desktop\28140964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2492896"/>
            <a:ext cx="8572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Перчатки для массажа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SAM_470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47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194" name="Picture 2" descr="C:\Users\днс\Desktop\2133b007af1a640c407aa7d8ec30314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5467350"/>
            <a:ext cx="3800475" cy="1390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Тема: </a:t>
            </a:r>
            <a:r>
              <a:rPr lang="ru-RU" b="1" dirty="0" smtClean="0">
                <a:solidFill>
                  <a:srgbClr val="FF0000"/>
                </a:solidFill>
              </a:rPr>
              <a:t>Развитие общей и мелкой моторики через игровую деятельность с детьми 2-3 лет.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DCIM\100PHOTO\SAM_45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4293096"/>
            <a:ext cx="3096344" cy="2322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22048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73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Я сам</a:t>
            </a:r>
            <a:br>
              <a:rPr lang="ru-RU" sz="73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формирование КГН</a:t>
            </a:r>
            <a:r>
              <a:rPr lang="ru-RU" sz="73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73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:\DCIM\100PHOTO\SAM_45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75532">
            <a:off x="1094390" y="1544197"/>
            <a:ext cx="3272912" cy="2454684"/>
          </a:xfrm>
          <a:prstGeom prst="rect">
            <a:avLst/>
          </a:prstGeom>
          <a:noFill/>
        </p:spPr>
      </p:pic>
      <p:pic>
        <p:nvPicPr>
          <p:cNvPr id="1027" name="Picture 3" descr="H:\DCIM\100PHOTO\SAM_45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6073">
            <a:off x="5335593" y="1532865"/>
            <a:ext cx="3326577" cy="2494933"/>
          </a:xfrm>
          <a:prstGeom prst="rect">
            <a:avLst/>
          </a:prstGeom>
          <a:noFill/>
        </p:spPr>
      </p:pic>
      <p:pic>
        <p:nvPicPr>
          <p:cNvPr id="1029" name="Picture 5" descr="H:\DCIM\100PHOTO\SAM_45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365104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Гимнастика пробуждения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логоритмика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самомассаж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SAM_469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469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  <p:pic>
        <p:nvPicPr>
          <p:cNvPr id="2050" name="Picture 2" descr="C:\Users\днс\Desktop\3273267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74806">
            <a:off x="836792" y="5263376"/>
            <a:ext cx="1485900" cy="1181100"/>
          </a:xfrm>
          <a:prstGeom prst="rect">
            <a:avLst/>
          </a:prstGeom>
          <a:noFill/>
        </p:spPr>
      </p:pic>
      <p:sp>
        <p:nvSpPr>
          <p:cNvPr id="8" name="5-конечная звезда 7"/>
          <p:cNvSpPr/>
          <p:nvPr/>
        </p:nvSpPr>
        <p:spPr>
          <a:xfrm>
            <a:off x="0" y="191683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851920" y="486916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668344" y="537321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716016" y="1484784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Двигательная активность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SAM_462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99592" y="1772816"/>
            <a:ext cx="7290514" cy="41009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Подвижные игры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«Солнышко и дождик»</a:t>
            </a:r>
            <a:endParaRPr lang="ru-RU" dirty="0"/>
          </a:p>
        </p:txBody>
      </p:sp>
      <p:pic>
        <p:nvPicPr>
          <p:cNvPr id="7" name="Содержимое 6" descr="SAM_461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Дождик, дождик, кап-кап-кап</a:t>
            </a:r>
          </a:p>
          <a:p>
            <a:r>
              <a:rPr lang="ru-RU" dirty="0" smtClean="0"/>
              <a:t>Мокрые дорожки…..</a:t>
            </a:r>
            <a:endParaRPr lang="ru-RU" dirty="0"/>
          </a:p>
        </p:txBody>
      </p:sp>
      <p:pic>
        <p:nvPicPr>
          <p:cNvPr id="8" name="Содержимое 7" descr="SAM_461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4098" name="Picture 2" descr="C:\Users\днс\Desktop\800054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1628800"/>
            <a:ext cx="2718073" cy="2642043"/>
          </a:xfrm>
          <a:prstGeom prst="rect">
            <a:avLst/>
          </a:prstGeom>
          <a:noFill/>
        </p:spPr>
      </p:pic>
      <p:pic>
        <p:nvPicPr>
          <p:cNvPr id="4099" name="Picture 3" descr="C:\Users\днс\Desktop\651656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492896"/>
            <a:ext cx="4248472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Огуречик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огуречик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…»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H:\DCIM\100PHOTO\SAM_46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556792"/>
            <a:ext cx="6589240" cy="49419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CIM\100PHOTO\SAM_46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3024336" cy="2268252"/>
          </a:xfrm>
          <a:prstGeom prst="rect">
            <a:avLst/>
          </a:prstGeom>
          <a:noFill/>
        </p:spPr>
      </p:pic>
      <p:pic>
        <p:nvPicPr>
          <p:cNvPr id="5123" name="Picture 3" descr="H:\DCIM\100PHOTO\SAM_46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332656"/>
            <a:ext cx="2904324" cy="2178243"/>
          </a:xfrm>
          <a:prstGeom prst="rect">
            <a:avLst/>
          </a:prstGeom>
          <a:noFill/>
        </p:spPr>
      </p:pic>
      <p:pic>
        <p:nvPicPr>
          <p:cNvPr id="5124" name="Picture 4" descr="H:\DCIM\100PHOTO\SAM_46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6390202" y="602686"/>
            <a:ext cx="2736304" cy="2052228"/>
          </a:xfrm>
          <a:prstGeom prst="rect">
            <a:avLst/>
          </a:prstGeom>
          <a:noFill/>
        </p:spPr>
      </p:pic>
      <p:pic>
        <p:nvPicPr>
          <p:cNvPr id="5125" name="Picture 5" descr="H:\DCIM\100PHOTO\SAM_46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068960"/>
            <a:ext cx="2784309" cy="2088232"/>
          </a:xfrm>
          <a:prstGeom prst="rect">
            <a:avLst/>
          </a:prstGeom>
          <a:noFill/>
        </p:spPr>
      </p:pic>
      <p:pic>
        <p:nvPicPr>
          <p:cNvPr id="5126" name="Picture 6" descr="H:\DCIM\100PHOTO\SAM_46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2996952"/>
            <a:ext cx="2832314" cy="2124235"/>
          </a:xfrm>
          <a:prstGeom prst="rect">
            <a:avLst/>
          </a:prstGeom>
          <a:noFill/>
        </p:spPr>
      </p:pic>
      <p:pic>
        <p:nvPicPr>
          <p:cNvPr id="5127" name="Picture 7" descr="H:\DCIM\100PHOTO\SAM_463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2160" y="4293096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Прогулки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H:\DCIM\100PHOTO\SAM_4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628800"/>
            <a:ext cx="4992555" cy="3744416"/>
          </a:xfrm>
          <a:prstGeom prst="rect">
            <a:avLst/>
          </a:prstGeom>
          <a:noFill/>
        </p:spPr>
      </p:pic>
      <p:pic>
        <p:nvPicPr>
          <p:cNvPr id="8195" name="Picture 3" descr="H:\DCIM\100PHOTO\SAM_45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384376"/>
            <a:ext cx="4283968" cy="321297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0" y="1556792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C:\Users\днс\Desktop\vesna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980728"/>
            <a:ext cx="2228850" cy="2228850"/>
          </a:xfrm>
          <a:prstGeom prst="rect">
            <a:avLst/>
          </a:prstGeom>
          <a:noFill/>
        </p:spPr>
      </p:pic>
      <p:pic>
        <p:nvPicPr>
          <p:cNvPr id="8197" name="Picture 5" descr="C:\Users\днс\Desktop\0079-166-Igrat-s-peskom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4620335"/>
            <a:ext cx="2757686" cy="22376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«В гости к бабушке Маши»</a:t>
            </a:r>
            <a:endParaRPr lang="ru-RU" dirty="0"/>
          </a:p>
        </p:txBody>
      </p:sp>
      <p:pic>
        <p:nvPicPr>
          <p:cNvPr id="7170" name="Picture 2" descr="H:\DCIM\100PHOTO\SAM_46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700808"/>
            <a:ext cx="7560840" cy="5049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SAM_455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23528" y="1700808"/>
            <a:ext cx="8616280" cy="4846658"/>
          </a:xfrm>
          <a:prstGeom prst="rect">
            <a:avLst/>
          </a:prstGeom>
        </p:spPr>
      </p:pic>
      <p:pic>
        <p:nvPicPr>
          <p:cNvPr id="9218" name="Picture 2" descr="C:\Users\днс\Desktop\91630956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332656"/>
            <a:ext cx="190500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1.Развитие мелкой  моторики с помощью :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- бросового материала;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- дидактических игр;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- формирования КГН;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- логоритмики и пальчиковых игр.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>
                <a:solidFill>
                  <a:srgbClr val="FFC000"/>
                </a:solidFill>
              </a:rPr>
              <a:t>2. Развитие общей моторики через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 двигательную активность в течении дня (подвижные игры, спортивное оборудование).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453650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Тип проекта : среднесрочный с 1-21 августа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Участники: дети, родители, воспитатель.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Этапы: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i="1" u="sng" dirty="0" smtClean="0">
                <a:solidFill>
                  <a:srgbClr val="FF0000"/>
                </a:solidFill>
              </a:rPr>
              <a:t>1.Подготовительный: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>-разработать планирование проекта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подготовить дидактические игры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пополнить ППРС оборудованием для игр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подобрать пальчиковые, подвижные игры, упражнения для логоритмики, </a:t>
            </a:r>
            <a:r>
              <a:rPr lang="ru-RU" sz="2000" dirty="0" err="1" smtClean="0">
                <a:solidFill>
                  <a:schemeClr val="bg1"/>
                </a:solidFill>
              </a:rPr>
              <a:t>потешки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2. Практический: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>-  </a:t>
            </a:r>
            <a:r>
              <a:rPr lang="ru-RU" sz="2000" u="sng" dirty="0" smtClean="0">
                <a:solidFill>
                  <a:schemeClr val="bg1"/>
                </a:solidFill>
              </a:rPr>
              <a:t>дидактические игры: </a:t>
            </a:r>
            <a:r>
              <a:rPr lang="ru-RU" sz="2000" dirty="0" smtClean="0">
                <a:solidFill>
                  <a:schemeClr val="bg1"/>
                </a:solidFill>
              </a:rPr>
              <a:t>«Улитка», «Цветочек», «Грибочки»,</a:t>
            </a:r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«Чудесная корзинка»</a:t>
            </a:r>
            <a:r>
              <a:rPr lang="ru-RU" sz="20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,"Разглаживание скомканных бумажных комочков из цветной бумаги», </a:t>
            </a:r>
            <a:br>
              <a:rPr lang="ru-RU" sz="20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u="sng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Худ. творчество</a:t>
            </a:r>
            <a:r>
              <a:rPr lang="ru-RU" sz="20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:«Бусы для мамы», «Пластилиновый салат», «Выкладывание дорожки», «Спрячь Колобка»</a:t>
            </a:r>
            <a:r>
              <a:rPr lang="ru-RU" sz="2000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mtClean="0">
                <a:solidFill>
                  <a:schemeClr val="bg1"/>
                </a:solidFill>
              </a:rPr>
              <a:t>- </a:t>
            </a:r>
            <a:r>
              <a:rPr lang="ru-RU" sz="2000" u="sng" dirty="0" smtClean="0">
                <a:solidFill>
                  <a:schemeClr val="bg1"/>
                </a:solidFill>
              </a:rPr>
              <a:t>плоскостные игры: </a:t>
            </a:r>
            <a:r>
              <a:rPr lang="ru-RU" sz="2000" dirty="0" smtClean="0">
                <a:solidFill>
                  <a:schemeClr val="bg1"/>
                </a:solidFill>
              </a:rPr>
              <a:t>«Цвет и форма», «Геометрические фигуры», «Повтори»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-пал. Игры: «Сорока», «У оленя дом», «Ёжик», «Петушок»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u="sng" dirty="0" smtClean="0">
                <a:solidFill>
                  <a:schemeClr val="bg1"/>
                </a:solidFill>
              </a:rPr>
              <a:t>- </a:t>
            </a:r>
            <a:r>
              <a:rPr lang="ru-RU" sz="2000" u="sng" dirty="0" err="1" smtClean="0">
                <a:solidFill>
                  <a:schemeClr val="bg1"/>
                </a:solidFill>
              </a:rPr>
              <a:t>логоритмика</a:t>
            </a:r>
            <a:r>
              <a:rPr lang="ru-RU" sz="2000" u="sng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«Две подружки», «Ножками топаем»,  «К матрёшки», «С Добрым утром»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u="sng" dirty="0" smtClean="0">
                <a:solidFill>
                  <a:schemeClr val="bg1"/>
                </a:solidFill>
              </a:rPr>
              <a:t>- подвижные игры</a:t>
            </a:r>
            <a:r>
              <a:rPr lang="ru-RU" sz="2000" dirty="0" smtClean="0">
                <a:solidFill>
                  <a:schemeClr val="bg1"/>
                </a:solidFill>
              </a:rPr>
              <a:t>: «</a:t>
            </a:r>
            <a:r>
              <a:rPr lang="ru-RU" sz="2000" dirty="0" err="1" smtClean="0">
                <a:solidFill>
                  <a:schemeClr val="bg1"/>
                </a:solidFill>
              </a:rPr>
              <a:t>Огуречик</a:t>
            </a:r>
            <a:r>
              <a:rPr lang="ru-RU" sz="2000" dirty="0" smtClean="0">
                <a:solidFill>
                  <a:schemeClr val="bg1"/>
                </a:solidFill>
              </a:rPr>
              <a:t>», «Солнышко и дождик», «Зайки»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u="sng" dirty="0" smtClean="0">
                <a:solidFill>
                  <a:schemeClr val="bg1"/>
                </a:solidFill>
              </a:rPr>
              <a:t>Работа с родителями</a:t>
            </a:r>
            <a:r>
              <a:rPr lang="ru-RU" sz="2000" dirty="0" smtClean="0">
                <a:solidFill>
                  <a:schemeClr val="bg1"/>
                </a:solidFill>
              </a:rPr>
              <a:t>: Консультация «Адаптация», </a:t>
            </a:r>
            <a:r>
              <a:rPr lang="ru-RU" sz="2000" dirty="0" err="1" smtClean="0">
                <a:solidFill>
                  <a:schemeClr val="bg1"/>
                </a:solidFill>
              </a:rPr>
              <a:t>самомассажоры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дидак.игра</a:t>
            </a:r>
            <a:r>
              <a:rPr lang="ru-RU" sz="2000" dirty="0" smtClean="0">
                <a:solidFill>
                  <a:schemeClr val="bg1"/>
                </a:solidFill>
              </a:rPr>
              <a:t> «Стирка»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3.Итоговый: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Выставка «Перчатки для </a:t>
            </a:r>
            <a:r>
              <a:rPr lang="ru-RU" sz="2200" dirty="0" err="1" smtClean="0">
                <a:solidFill>
                  <a:schemeClr val="bg1"/>
                </a:solidFill>
              </a:rPr>
              <a:t>самомассажа</a:t>
            </a:r>
            <a:r>
              <a:rPr lang="ru-RU" sz="2200" dirty="0" smtClean="0">
                <a:solidFill>
                  <a:schemeClr val="bg1"/>
                </a:solidFill>
              </a:rPr>
              <a:t>»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"Бусы для мамы". 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развивать мелкую моторику пальцев. </a:t>
            </a:r>
            <a:endParaRPr lang="ru-RU" sz="3100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SAM_456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457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026" name="Picture 2" descr="C:\Users\днс\Desktop\B_2om9NwIM4bSwVk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66875" y="5538788"/>
            <a:ext cx="5667375" cy="971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."Разглаживание скомканных бумажных комочков из цветной бумаги". </a:t>
            </a:r>
            <a:r>
              <a:rPr lang="ru-RU" sz="2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развивать мелкую моторику пальцев.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SAM_458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SAM_458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2050" name="Picture 2" descr="C:\Users\днс\Desktop\78258293_large_cc__17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1268760"/>
            <a:ext cx="3857625" cy="1209675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323528" y="2132856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139952" y="4869160"/>
            <a:ext cx="914400" cy="9144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229600" y="1988840"/>
            <a:ext cx="914400" cy="9144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"Катание по столу, между ладонями карандашей".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Содержимое 4" descr="SAM_458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458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2290" name="Picture 2" descr="C:\Users\днс\Desktop\anpen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49450" y="3708400"/>
            <a:ext cx="894358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"Веселые лягушки". </a:t>
            </a:r>
            <a:r>
              <a:rPr lang="ru-RU" dirty="0" smtClean="0"/>
              <a:t>Цель: развивать мелкую моторику пальцев. </a:t>
            </a:r>
            <a:endParaRPr lang="ru-RU" dirty="0"/>
          </a:p>
        </p:txBody>
      </p:sp>
      <p:pic>
        <p:nvPicPr>
          <p:cNvPr id="5" name="Содержимое 4" descr="SAM_45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00B050"/>
                </a:solidFill>
              </a:rPr>
              <a:t>Прыг-скок, прыг-скок,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Я с цветка на цветок,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Я – веселая лягушка,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Ваша милая подружка.</a:t>
            </a:r>
          </a:p>
          <a:p>
            <a:endParaRPr lang="ru-RU" dirty="0"/>
          </a:p>
        </p:txBody>
      </p:sp>
      <p:pic>
        <p:nvPicPr>
          <p:cNvPr id="3074" name="Picture 2" descr="C:\Users\днс\Desktop\022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4293096"/>
            <a:ext cx="857250" cy="857250"/>
          </a:xfrm>
          <a:prstGeom prst="rect">
            <a:avLst/>
          </a:prstGeom>
          <a:noFill/>
        </p:spPr>
      </p:pic>
      <p:pic>
        <p:nvPicPr>
          <p:cNvPr id="3075" name="Picture 3" descr="C:\Users\днс\Desktop\83344154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013176"/>
            <a:ext cx="2743200" cy="1552575"/>
          </a:xfrm>
          <a:prstGeom prst="rect">
            <a:avLst/>
          </a:prstGeom>
          <a:noFill/>
        </p:spPr>
      </p:pic>
      <p:sp>
        <p:nvSpPr>
          <p:cNvPr id="7" name="5-конечная звезда 6"/>
          <p:cNvSpPr/>
          <p:nvPr/>
        </p:nvSpPr>
        <p:spPr>
          <a:xfrm>
            <a:off x="3131840" y="4581128"/>
            <a:ext cx="914400" cy="9144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203848" y="836712"/>
            <a:ext cx="914400" cy="9144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229600" y="908720"/>
            <a:ext cx="914400" cy="9144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229600" y="4653136"/>
            <a:ext cx="914400" cy="9144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34680" cy="1787798"/>
          </a:xfr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Это лук зеленый – я его сорвал…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Этот помидорчик в руки мне попал.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Режем быстро,-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Лук – кусочками,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А помидорчик – круглыми колечками.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" name="Содержимое 4" descr="SAM_46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3"/>
          </a:xfrm>
          <a:prstGeom prst="flowChartAlternateProcess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"Пластилиновый салат" – лепка разноцветных шариков (красных – "помидоров", зеленых "колбасок" – "лука"). </a:t>
            </a:r>
          </a:p>
          <a:p>
            <a:r>
              <a:rPr lang="ru-RU" b="1" dirty="0" smtClean="0"/>
              <a:t>Цель: учить скатывать шарики и "колбаски" между ладонями, развивать умение отрезать стекой маленькие кусочки от большого куска пластилина; формировать координацию движений; развивать умение регулировать силу нажатия на стеку, правильно держать стеку; развивать воображение.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360</Words>
  <Application>Microsoft Office PowerPoint</Application>
  <PresentationFormat>Экран (4:3)</PresentationFormat>
  <Paragraphs>58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Проект «А на руках пальчики, девочки и мальчики»</vt:lpstr>
      <vt:lpstr>Тема: Развитие общей и мелкой моторики через игровую деятельность с детьми 2-3 лет.</vt:lpstr>
      <vt:lpstr>Задачи: 1.Развитие мелкой  моторики с помощью : - бросового материала; - дидактических игр; - формирования КГН; - логоритмики и пальчиковых игр.  2. Развитие общей моторики через   двигательную активность в течении дня (подвижные игры, спортивное оборудование).  </vt:lpstr>
      <vt:lpstr>Тип проекта : среднесрочный с 1-21 августа Участники: дети, родители, воспитатель. Этапы: 1.Подготовительный: -разработать планирование проекта - подготовить дидактические игры - пополнить ППРС оборудованием для игр - подобрать пальчиковые, подвижные игры, упражнения для логоритмики, потешки. 2. Практический:  -  дидактические игры: «Улитка», «Цветочек», «Грибочки», «Чудесная корзинка»,"Разглаживание скомканных бумажных комочков из цветной бумаги»,  Худ. творчество:«Бусы для мамы», «Пластилиновый салат», «Выкладывание дорожки», «Спрячь Колобка» - плоскостные игры: «Цвет и форма», «Геометрические фигуры», «Повтори» -пал. Игры: «Сорока», «У оленя дом», «Ёжик», «Петушок» - логоритмика: «Две подружки», «Ножками топаем»,  «К матрёшки», «С Добрым утром» - подвижные игры: «Огуречик», «Солнышко и дождик», «Зайки» Работа с родителями: Консультация «Адаптация», самомассажоры, дидак.игра «Стирка» 3.Итоговый: Выставка «Перчатки для самомассажа»   </vt:lpstr>
      <vt:lpstr>"Бусы для мамы". Цель: развивать мелкую моторику пальцев. </vt:lpstr>
      <vt:lpstr>."Разглаживание скомканных бумажных комочков из цветной бумаги". Цель: развивать мелкую моторику пальцев. </vt:lpstr>
      <vt:lpstr>"Катание по столу, между ладонями карандашей". </vt:lpstr>
      <vt:lpstr>"Веселые лягушки". Цель: развивать мелкую моторику пальцев. </vt:lpstr>
      <vt:lpstr>Это лук зеленый – я его сорвал… Этот помидорчик в руки мне попал. Режем быстро,- Лук – кусочками, А помидорчик – круглыми колечками. </vt:lpstr>
      <vt:lpstr>Слайд 10</vt:lpstr>
      <vt:lpstr>"Выкладывание дорожки в огороде, саду" (выкладывание из счетных палочек). Цель: развивать мелкую моторику пальцев рук; развивать умение ориентироваться на листе бумаги (вверх, вниз); активизировать словарь: "дорожка", "ладошка". </vt:lpstr>
      <vt:lpstr>Чудесная корзинка" – овощи и фрукты определить на ощупь. Цель: развивать исследовательские действия путем вынимания предметов  (из корзинки). </vt:lpstr>
      <vt:lpstr>Дидактические игры</vt:lpstr>
      <vt:lpstr>Слайд 14</vt:lpstr>
      <vt:lpstr>«Повтори» развитие внимания</vt:lpstr>
      <vt:lpstr>Рисование мелками – учить выполнять штрихи</vt:lpstr>
      <vt:lpstr>Слайд 17</vt:lpstr>
      <vt:lpstr>Работа с родителями</vt:lpstr>
      <vt:lpstr>Перчатки для массажа</vt:lpstr>
      <vt:lpstr>Я сам формирование КГН  </vt:lpstr>
      <vt:lpstr>Гимнастика пробуждения (логоритмика, самомассаж)</vt:lpstr>
      <vt:lpstr>Двигательная активность</vt:lpstr>
      <vt:lpstr>Подвижные игры</vt:lpstr>
      <vt:lpstr>«Огуречик, огуречик…»</vt:lpstr>
      <vt:lpstr>Слайд 25</vt:lpstr>
      <vt:lpstr>Прогулки </vt:lpstr>
      <vt:lpstr>«В гости к бабушке Маши»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30</cp:revision>
  <dcterms:created xsi:type="dcterms:W3CDTF">2015-08-20T13:20:37Z</dcterms:created>
  <dcterms:modified xsi:type="dcterms:W3CDTF">2016-01-31T09:46:43Z</dcterms:modified>
</cp:coreProperties>
</file>