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8" r:id="rId10"/>
    <p:sldId id="269" r:id="rId11"/>
    <p:sldId id="267" r:id="rId12"/>
    <p:sldId id="270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344816" cy="35283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Презентация к НОД по декоративному рисованию в старшей группе «Роспись дымковских игрушек»</a:t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050" y="3429000"/>
            <a:ext cx="7811358" cy="309634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Подготовила</a:t>
            </a:r>
          </a:p>
          <a:p>
            <a:r>
              <a:rPr lang="ru-RU" sz="2800" dirty="0" smtClean="0"/>
              <a:t>Воспитатель МБДОУ № 24</a:t>
            </a:r>
          </a:p>
          <a:p>
            <a:r>
              <a:rPr lang="ru-RU" sz="2800" dirty="0" smtClean="0"/>
              <a:t>Ахметова резеда </a:t>
            </a:r>
            <a:r>
              <a:rPr lang="ru-RU" sz="2800" dirty="0" err="1" smtClean="0"/>
              <a:t>Нургаяновна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Прокаливали в печи.</a:t>
            </a:r>
            <a:endParaRPr lang="ru-RU" sz="2400" dirty="0"/>
          </a:p>
        </p:txBody>
      </p:sp>
      <p:pic>
        <p:nvPicPr>
          <p:cNvPr id="4" name="Содержимое 3" descr="Posle-obzhiga-8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7" y="1253718"/>
            <a:ext cx="6336705" cy="49730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Красили белой краской.</a:t>
            </a:r>
            <a:endParaRPr lang="ru-RU" sz="2400" dirty="0"/>
          </a:p>
        </p:txBody>
      </p:sp>
      <p:pic>
        <p:nvPicPr>
          <p:cNvPr id="4" name="Содержимое 3" descr="db927110e228c0c32f6c31ca3f7cfb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2137" y="1208228"/>
            <a:ext cx="6410223" cy="47410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Раскрашивали.</a:t>
            </a:r>
            <a:endParaRPr lang="ru-RU" sz="2400" dirty="0"/>
          </a:p>
        </p:txBody>
      </p:sp>
      <p:pic>
        <p:nvPicPr>
          <p:cNvPr id="4" name="Содержимое 3" descr="screen1920_Photo.0407201320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916832"/>
            <a:ext cx="6430868" cy="38884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138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556792"/>
            <a:ext cx="2857500" cy="45365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Дымковские свистульки.</a:t>
            </a:r>
            <a:endParaRPr lang="ru-RU" sz="2400" dirty="0"/>
          </a:p>
        </p:txBody>
      </p:sp>
      <p:pic>
        <p:nvPicPr>
          <p:cNvPr id="4" name="Содержимое 3" descr="70e7e3fd90fd832f4b192c87d014a23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484784"/>
            <a:ext cx="2788068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dumka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2780928"/>
            <a:ext cx="190500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Элементы росписи: кружочки</a:t>
            </a:r>
            <a:r>
              <a:rPr lang="ru-RU" sz="2400" dirty="0" smtClean="0"/>
              <a:t>, яркие пятна, волнистые линии, полосы, клетка.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Рисунок 4" descr="43056_html_42b994d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7664" y="1484784"/>
            <a:ext cx="3477690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Содержимое 6" descr="Igra_russkie_uzory-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3456384" cy="49732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29026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Приходите </a:t>
            </a:r>
            <a:r>
              <a:rPr lang="ru-RU" sz="2400" dirty="0" smtClean="0"/>
              <a:t>снова к нам</a:t>
            </a:r>
            <a:br>
              <a:rPr lang="ru-RU" sz="2400" dirty="0" smtClean="0"/>
            </a:br>
            <a:r>
              <a:rPr lang="ru-RU" sz="2400" dirty="0" smtClean="0"/>
              <a:t>Рады мы всегда гостям</a:t>
            </a:r>
            <a:br>
              <a:rPr lang="ru-RU" sz="2400" dirty="0" smtClean="0"/>
            </a:br>
            <a:r>
              <a:rPr lang="ru-RU" sz="2400" dirty="0" smtClean="0"/>
              <a:t>Пришло время расставанья</a:t>
            </a:r>
            <a:br>
              <a:rPr lang="ru-RU" sz="2400" dirty="0" smtClean="0"/>
            </a:br>
            <a:r>
              <a:rPr lang="ru-RU" sz="2400" dirty="0" smtClean="0"/>
              <a:t>До свиданья, до свиданья!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5222d598f52b4513879967605a4a6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2078850"/>
            <a:ext cx="5818593" cy="43639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67600" cy="288032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Вот </a:t>
            </a:r>
            <a:r>
              <a:rPr lang="ru-RU" sz="2700" dirty="0" smtClean="0"/>
              <a:t>индюк нарядный</a:t>
            </a:r>
            <a:br>
              <a:rPr lang="ru-RU" sz="2700" dirty="0" smtClean="0"/>
            </a:br>
            <a:r>
              <a:rPr lang="ru-RU" sz="2700" dirty="0" smtClean="0"/>
              <a:t>Весь такой он ладный</a:t>
            </a:r>
            <a:br>
              <a:rPr lang="ru-RU" sz="2700" dirty="0" smtClean="0"/>
            </a:br>
            <a:r>
              <a:rPr lang="ru-RU" sz="2700" dirty="0" smtClean="0"/>
              <a:t>У большого индюка</a:t>
            </a:r>
            <a:br>
              <a:rPr lang="ru-RU" sz="2700" dirty="0" smtClean="0"/>
            </a:br>
            <a:r>
              <a:rPr lang="ru-RU" sz="2700" dirty="0" smtClean="0"/>
              <a:t>Все расписаны бока,</a:t>
            </a:r>
            <a:br>
              <a:rPr lang="ru-RU" sz="2700" dirty="0" smtClean="0"/>
            </a:br>
            <a:r>
              <a:rPr lang="ru-RU" sz="2700" dirty="0" smtClean="0"/>
              <a:t>Всех нарядом удивил,</a:t>
            </a:r>
            <a:br>
              <a:rPr lang="ru-RU" sz="2700" dirty="0" smtClean="0"/>
            </a:br>
            <a:r>
              <a:rPr lang="ru-RU" sz="2700" dirty="0" smtClean="0"/>
              <a:t>Крылья важно </a:t>
            </a:r>
            <a:r>
              <a:rPr lang="ru-RU" sz="2700" dirty="0" smtClean="0"/>
              <a:t>распустил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be10f161aa2c22edd11074451c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836712"/>
            <a:ext cx="3812188" cy="51845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026570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За </a:t>
            </a:r>
            <a:r>
              <a:rPr lang="ru-RU" sz="2400" dirty="0" smtClean="0"/>
              <a:t>студеною водицей</a:t>
            </a:r>
            <a:br>
              <a:rPr lang="ru-RU" sz="2400" dirty="0" smtClean="0"/>
            </a:br>
            <a:r>
              <a:rPr lang="ru-RU" sz="2400" dirty="0" smtClean="0"/>
              <a:t>Водоноска- молодица</a:t>
            </a:r>
            <a:br>
              <a:rPr lang="ru-RU" sz="2400" dirty="0" smtClean="0"/>
            </a:br>
            <a:r>
              <a:rPr lang="ru-RU" sz="2400" dirty="0" smtClean="0"/>
              <a:t>Как лебедушка плывет,</a:t>
            </a:r>
            <a:br>
              <a:rPr lang="ru-RU" sz="2400" dirty="0" smtClean="0"/>
            </a:br>
            <a:r>
              <a:rPr lang="ru-RU" sz="2400" dirty="0" smtClean="0"/>
              <a:t>Ведра красные несет</a:t>
            </a:r>
            <a:br>
              <a:rPr lang="ru-RU" sz="2400" dirty="0" smtClean="0"/>
            </a:br>
            <a:r>
              <a:rPr lang="ru-RU" sz="2400" dirty="0" smtClean="0"/>
              <a:t>На коромысле, не спеша.</a:t>
            </a:r>
            <a:br>
              <a:rPr lang="ru-RU" sz="2400" dirty="0" smtClean="0"/>
            </a:br>
            <a:r>
              <a:rPr lang="ru-RU" sz="2400" dirty="0" smtClean="0"/>
              <a:t>Посмотри, как хороша-</a:t>
            </a:r>
            <a:br>
              <a:rPr lang="ru-RU" sz="2400" dirty="0" smtClean="0"/>
            </a:br>
            <a:r>
              <a:rPr lang="ru-RU" sz="2400" dirty="0" smtClean="0"/>
              <a:t>Эта девица-краса,</a:t>
            </a:r>
            <a:br>
              <a:rPr lang="ru-RU" sz="2400" dirty="0" smtClean="0"/>
            </a:br>
            <a:r>
              <a:rPr lang="ru-RU" sz="2400" dirty="0" smtClean="0"/>
              <a:t>Тугая черная коса,</a:t>
            </a:r>
            <a:br>
              <a:rPr lang="ru-RU" sz="2400" dirty="0" smtClean="0"/>
            </a:br>
            <a:r>
              <a:rPr lang="ru-RU" sz="2400" dirty="0" smtClean="0"/>
              <a:t>Щечки алые горят,</a:t>
            </a:r>
            <a:br>
              <a:rPr lang="ru-RU" sz="2400" dirty="0" smtClean="0"/>
            </a:br>
            <a:r>
              <a:rPr lang="ru-RU" sz="2400" dirty="0" smtClean="0"/>
              <a:t>Удивительный наряд:</a:t>
            </a:r>
            <a:br>
              <a:rPr lang="ru-RU" sz="2400" dirty="0" smtClean="0"/>
            </a:br>
            <a:r>
              <a:rPr lang="ru-RU" sz="2400" dirty="0" smtClean="0"/>
              <a:t>Сидит кокошник горделиво,</a:t>
            </a:r>
            <a:br>
              <a:rPr lang="ru-RU" sz="2400" dirty="0" smtClean="0"/>
            </a:br>
            <a:r>
              <a:rPr lang="ru-RU" sz="2400" dirty="0" smtClean="0"/>
              <a:t>Водоноска так красива,</a:t>
            </a:r>
            <a:br>
              <a:rPr lang="ru-RU" sz="2400" dirty="0" smtClean="0"/>
            </a:br>
            <a:r>
              <a:rPr lang="ru-RU" sz="2400" dirty="0" smtClean="0"/>
              <a:t>Как лебедушка плывёт</a:t>
            </a:r>
            <a:br>
              <a:rPr lang="ru-RU" sz="2400" dirty="0" smtClean="0"/>
            </a:br>
            <a:r>
              <a:rPr lang="ru-RU" sz="2400" dirty="0" smtClean="0"/>
              <a:t>Песню тихую поёт.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96613395_540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260648"/>
            <a:ext cx="3722804" cy="60463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144016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Посмотрите</a:t>
            </a:r>
            <a:r>
              <a:rPr lang="ru-RU" sz="2700" dirty="0" smtClean="0"/>
              <a:t>, как живой</a:t>
            </a:r>
            <a:br>
              <a:rPr lang="ru-RU" sz="2700" dirty="0" smtClean="0"/>
            </a:br>
            <a:r>
              <a:rPr lang="ru-RU" sz="2700" dirty="0" smtClean="0"/>
              <a:t>Есть и конь здесь удалой!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91121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916832"/>
            <a:ext cx="3721971" cy="42008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28760_html_9bc411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916832"/>
            <a:ext cx="3540393" cy="42484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1728192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Дым </a:t>
            </a:r>
            <a:r>
              <a:rPr lang="ru-RU" sz="2700" dirty="0" smtClean="0"/>
              <a:t>идет из труб столбом</a:t>
            </a:r>
            <a:br>
              <a:rPr lang="ru-RU" sz="2700" dirty="0" smtClean="0"/>
            </a:br>
            <a:r>
              <a:rPr lang="ru-RU" sz="2700" dirty="0" smtClean="0"/>
              <a:t>Точно в дымке всё кругом</a:t>
            </a:r>
            <a:br>
              <a:rPr lang="ru-RU" sz="2700" dirty="0" smtClean="0"/>
            </a:br>
            <a:r>
              <a:rPr lang="ru-RU" sz="2700" dirty="0" smtClean="0"/>
              <a:t>Голубые дали, а село большое Дымково назвали.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276872"/>
            <a:ext cx="7776864" cy="38884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4954562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Там </a:t>
            </a:r>
            <a:r>
              <a:rPr lang="ru-RU" sz="2400" dirty="0" smtClean="0"/>
              <a:t>любили песни, пляски</a:t>
            </a:r>
            <a:br>
              <a:rPr lang="ru-RU" sz="2400" dirty="0" smtClean="0"/>
            </a:br>
            <a:r>
              <a:rPr lang="ru-RU" sz="2400" dirty="0" smtClean="0"/>
              <a:t>Там рождались </a:t>
            </a:r>
            <a:r>
              <a:rPr lang="ru-RU" sz="2400" dirty="0" err="1" smtClean="0"/>
              <a:t>чудо-сказки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И лепили там из глины</a:t>
            </a:r>
            <a:br>
              <a:rPr lang="ru-RU" sz="2400" dirty="0" smtClean="0"/>
            </a:br>
            <a:r>
              <a:rPr lang="ru-RU" sz="2400" dirty="0" smtClean="0"/>
              <a:t>Все игрушки непростые,</a:t>
            </a:r>
            <a:br>
              <a:rPr lang="ru-RU" sz="2400" dirty="0" smtClean="0"/>
            </a:br>
            <a:r>
              <a:rPr lang="ru-RU" sz="2400" dirty="0" smtClean="0"/>
              <a:t>А волшебно-расписные.</a:t>
            </a:r>
            <a:br>
              <a:rPr lang="ru-RU" sz="2400" dirty="0" smtClean="0"/>
            </a:br>
            <a:r>
              <a:rPr lang="ru-RU" sz="2400" dirty="0" smtClean="0"/>
              <a:t>Белоснежны, как берёзки</a:t>
            </a:r>
            <a:br>
              <a:rPr lang="ru-RU" sz="2400" dirty="0" smtClean="0"/>
            </a:br>
            <a:r>
              <a:rPr lang="ru-RU" sz="2400" dirty="0" smtClean="0"/>
              <a:t>Кружочки, клеточки, полоски</a:t>
            </a:r>
            <a:br>
              <a:rPr lang="ru-RU" sz="2400" dirty="0" smtClean="0"/>
            </a:br>
            <a:r>
              <a:rPr lang="ru-RU" sz="2400" dirty="0" smtClean="0"/>
              <a:t>Простой, казалось бы узор</a:t>
            </a:r>
            <a:br>
              <a:rPr lang="ru-RU" sz="2400" dirty="0" smtClean="0"/>
            </a:br>
            <a:r>
              <a:rPr lang="ru-RU" sz="2400" dirty="0" smtClean="0"/>
              <a:t>Но отвести не в силах взор.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108013625_cop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692696"/>
            <a:ext cx="4996780" cy="489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7467600" cy="158417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Глины </a:t>
            </a:r>
            <a:r>
              <a:rPr lang="ru-RU" sz="2400" dirty="0" smtClean="0"/>
              <a:t>маленький </a:t>
            </a:r>
            <a:r>
              <a:rPr lang="ru-RU" sz="2400" dirty="0" smtClean="0"/>
              <a:t>комок в </a:t>
            </a:r>
            <a:r>
              <a:rPr lang="ru-RU" sz="2400" dirty="0" smtClean="0"/>
              <a:t>чудо превратится,</a:t>
            </a:r>
            <a:br>
              <a:rPr lang="ru-RU" sz="2400" dirty="0" smtClean="0"/>
            </a:br>
            <a:r>
              <a:rPr lang="ru-RU" sz="2400" dirty="0" smtClean="0"/>
              <a:t>Если только </a:t>
            </a:r>
            <a:r>
              <a:rPr lang="ru-RU" sz="2400" dirty="0" smtClean="0"/>
              <a:t>попадет в </a:t>
            </a:r>
            <a:r>
              <a:rPr lang="ru-RU" sz="2400" dirty="0" smtClean="0"/>
              <a:t>руки </a:t>
            </a:r>
            <a:r>
              <a:rPr lang="ru-RU" sz="2400" dirty="0" smtClean="0"/>
              <a:t>мастерицы.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Содержимое 5" descr="12554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628800"/>
            <a:ext cx="6048672" cy="48245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Игрушки лепили из глины.</a:t>
            </a:r>
            <a:endParaRPr lang="ru-RU" sz="2400" dirty="0"/>
          </a:p>
        </p:txBody>
      </p:sp>
      <p:pic>
        <p:nvPicPr>
          <p:cNvPr id="4" name="Содержимое 3" descr="0_62e1a_b0bd8e0f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44194" y="1700808"/>
            <a:ext cx="6421806" cy="42769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Слепленные формы сушили.</a:t>
            </a:r>
            <a:endParaRPr lang="ru-RU" sz="2400" dirty="0"/>
          </a:p>
        </p:txBody>
      </p:sp>
      <p:pic>
        <p:nvPicPr>
          <p:cNvPr id="4" name="Содержимое 3" descr="Process-vysyhanija-igrushek-8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07102" y="1600200"/>
            <a:ext cx="6767795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22</TotalTime>
  <Words>87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Техническая</vt:lpstr>
      <vt:lpstr>Презентация к НОД по декоративному рисованию в старшей группе «Роспись дымковских игрушек» </vt:lpstr>
      <vt:lpstr>Вот индюк нарядный Весь такой он ладный У большого индюка Все расписаны бока, Всех нарядом удивил, Крылья важно распустил </vt:lpstr>
      <vt:lpstr> За студеною водицей Водоноска- молодица Как лебедушка плывет, Ведра красные несет На коромысле, не спеша. Посмотри, как хороша- Эта девица-краса, Тугая черная коса, Щечки алые горят, Удивительный наряд: Сидит кокошник горделиво, Водоноска так красива, Как лебедушка плывёт Песню тихую поёт.  </vt:lpstr>
      <vt:lpstr>Посмотрите, как живой Есть и конь здесь удалой!  </vt:lpstr>
      <vt:lpstr>Дым идет из труб столбом Точно в дымке всё кругом Голубые дали, а село большое Дымково назвали. </vt:lpstr>
      <vt:lpstr>Там любили песни, пляски Там рождались чудо-сказки, И лепили там из глины Все игрушки непростые, А волшебно-расписные. Белоснежны, как берёзки Кружочки, клеточки, полоски Простой, казалось бы узор Но отвести не в силах взор. </vt:lpstr>
      <vt:lpstr>Глины маленький комок в чудо превратится, Если только попадет в руки мастерицы. </vt:lpstr>
      <vt:lpstr>Игрушки лепили из глины.</vt:lpstr>
      <vt:lpstr>Слепленные формы сушили.</vt:lpstr>
      <vt:lpstr>Прокаливали в печи.</vt:lpstr>
      <vt:lpstr>Красили белой краской.</vt:lpstr>
      <vt:lpstr>Раскрашивали.</vt:lpstr>
      <vt:lpstr>Дымковские свистульки.</vt:lpstr>
      <vt:lpstr>Элементы росписи: кружочки, яркие пятна, волнистые линии, полосы, клетка. </vt:lpstr>
      <vt:lpstr>Приходите снова к нам Рады мы всегда гостям Пришло время расставанья До свиданья, до свиданья!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НОД по декоративному рисованию в старшей группе «Роспись дымковских игрушек» </dc:title>
  <dc:creator>Андрей</dc:creator>
  <cp:lastModifiedBy>Андрей</cp:lastModifiedBy>
  <cp:revision>2</cp:revision>
  <dcterms:created xsi:type="dcterms:W3CDTF">2015-11-06T20:28:22Z</dcterms:created>
  <dcterms:modified xsi:type="dcterms:W3CDTF">2015-11-06T21:32:31Z</dcterms:modified>
</cp:coreProperties>
</file>