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B4"/>
    <a:srgbClr val="FCA4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A4E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stnaya-magiya.ru/data/imagegallery/dd201f4c-3ec8-c561-71d3-b94306388a1c/715c96ca-8640-ca8e-e7ba-5a23fc8c3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33" y="428604"/>
            <a:ext cx="880889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kotelniki.ru/sites/default/files/11-01-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604308" cy="5482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uole-museum.ru/static/pictures/events/5643146c7acf7d510057e1f0/5643146c7acf7d510057e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70" y="500042"/>
            <a:ext cx="880116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liday-for-you.ru/wp-content/uploads/2014/01/5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0707"/>
            <a:ext cx="7786742" cy="646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content-a.cdninstagram.com/hphotos-xaf1/t51.2885-15/10899381_404649299693998_1691923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357982" cy="6357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zhmak.info/uploads/posts/2013-01/135756617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92121"/>
            <a:ext cx="4857784" cy="6475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EB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umbs.dreamstime.com/z/christmastide-%D0%B2-%D1%80%D0%BE%D1%81%D1%81%D0%B8%D0%B8-27225400.jpg"/>
          <p:cNvPicPr>
            <a:picLocks noChangeAspect="1" noChangeArrowheads="1"/>
          </p:cNvPicPr>
          <p:nvPr/>
        </p:nvPicPr>
        <p:blipFill>
          <a:blip r:embed="rId2"/>
          <a:srcRect b="6184"/>
          <a:stretch>
            <a:fillRect/>
          </a:stretch>
        </p:blipFill>
        <p:spPr bwMode="auto">
          <a:xfrm>
            <a:off x="1428728" y="151311"/>
            <a:ext cx="6786610" cy="651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2016-01-12T18:00:37Z</dcterms:modified>
</cp:coreProperties>
</file>