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628800"/>
            <a:ext cx="7406640" cy="1472184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«Модель. Классификация моделей»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C:\Users\Оля\Desktop\уРОК\Новая папка\презентация\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24" t="16800" r="81888" b="53800"/>
          <a:stretch>
            <a:fillRect/>
          </a:stretch>
        </p:blipFill>
        <p:spPr bwMode="auto">
          <a:xfrm>
            <a:off x="7092280" y="2204864"/>
            <a:ext cx="1512168" cy="2567201"/>
          </a:xfrm>
          <a:prstGeom prst="rect">
            <a:avLst/>
          </a:prstGeom>
          <a:noFill/>
        </p:spPr>
      </p:pic>
      <p:pic>
        <p:nvPicPr>
          <p:cNvPr id="1027" name="Picture 3" descr="C:\Users\Оля\Desktop\уРОК\Новая папка\презентация\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713" t="12201" r="63387" b="63649"/>
          <a:stretch>
            <a:fillRect/>
          </a:stretch>
        </p:blipFill>
        <p:spPr bwMode="auto">
          <a:xfrm>
            <a:off x="4211960" y="3212976"/>
            <a:ext cx="1728192" cy="1656184"/>
          </a:xfrm>
          <a:prstGeom prst="rect">
            <a:avLst/>
          </a:prstGeom>
          <a:noFill/>
        </p:spPr>
      </p:pic>
      <p:pic>
        <p:nvPicPr>
          <p:cNvPr id="1028" name="Picture 4" descr="C:\Users\Оля\Desktop\уРОК\Новая папка\презентация\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987" t="23750" b="55250"/>
          <a:stretch>
            <a:fillRect/>
          </a:stretch>
        </p:blipFill>
        <p:spPr bwMode="auto">
          <a:xfrm>
            <a:off x="1403648" y="4797152"/>
            <a:ext cx="2854456" cy="1872208"/>
          </a:xfrm>
          <a:prstGeom prst="rect">
            <a:avLst/>
          </a:prstGeom>
          <a:noFill/>
        </p:spPr>
      </p:pic>
      <p:pic>
        <p:nvPicPr>
          <p:cNvPr id="1029" name="Picture 5" descr="C:\Users\Оля\Desktop\уРОК\Новая папка\презентация\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</a:blip>
          <a:srcRect l="6688" t="74150" r="57087" b="4851"/>
          <a:stretch>
            <a:fillRect/>
          </a:stretch>
        </p:blipFill>
        <p:spPr bwMode="auto">
          <a:xfrm>
            <a:off x="5220072" y="4941168"/>
            <a:ext cx="3312368" cy="1440160"/>
          </a:xfrm>
          <a:prstGeom prst="rect">
            <a:avLst/>
          </a:prstGeom>
          <a:noFill/>
        </p:spPr>
      </p:pic>
      <p:pic>
        <p:nvPicPr>
          <p:cNvPr id="1031" name="Picture 7" descr="C:\Program Files (x86)\Microsoft Office\MEDIA\CAGCAT10\j015776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852936"/>
            <a:ext cx="1794967" cy="1811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1700808"/>
            <a:ext cx="7776864" cy="147218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Моделирование 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– </a:t>
            </a:r>
            <a:endParaRPr lang="ru-RU" sz="6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ru-RU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это </a:t>
            </a:r>
            <a:r>
              <a:rPr lang="ru-RU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метод познания, состоящий в создании и исследовании моделей.</a:t>
            </a:r>
            <a:endParaRPr kumimoji="0" lang="ru-RU" sz="6000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051" name="Picture 3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365104"/>
            <a:ext cx="2427784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87624" y="2636912"/>
            <a:ext cx="7406640" cy="147218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Модель</a:t>
            </a:r>
            <a:r>
              <a:rPr lang="ru-RU" sz="6000" b="1" dirty="0" smtClean="0">
                <a:latin typeface="Comic Sans MS" pitchFamily="66" charset="0"/>
              </a:rPr>
              <a:t> </a:t>
            </a:r>
            <a:endParaRPr lang="ru-RU" sz="6000" b="1" dirty="0" smtClean="0">
              <a:latin typeface="Comic Sans MS" pitchFamily="66" charset="0"/>
            </a:endParaRPr>
          </a:p>
          <a:p>
            <a:pPr algn="ctr">
              <a:spcBef>
                <a:spcPct val="0"/>
              </a:spcBef>
            </a:pPr>
            <a:r>
              <a:rPr lang="ru-RU" sz="3600" b="1" dirty="0" smtClean="0"/>
              <a:t>создается </a:t>
            </a:r>
            <a:r>
              <a:rPr lang="ru-RU" sz="3600" b="1" dirty="0" smtClean="0"/>
              <a:t>человеком в процессе познания окружающего мира и отражает существенные с точки зрения цели проводимого исследования (цели моделирования) свойства изучаемого объекта, явления или процесса. </a:t>
            </a:r>
            <a:endParaRPr lang="ru-RU" sz="360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331640" y="1124744"/>
            <a:ext cx="7406640" cy="147218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Для описания и исследования одного и того же объекта могут использоваться несколько моделей.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403648" y="4221088"/>
            <a:ext cx="7406640" cy="147218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Для описания и исследования разных объектов может использоваться одна и та же модель.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260648"/>
            <a:ext cx="7920880" cy="147218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«Классификация моделей»</a:t>
            </a:r>
            <a:endParaRPr kumimoji="0" lang="ru-RU" sz="48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11760" y="2060848"/>
            <a:ext cx="439248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одели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99992" y="2924944"/>
            <a:ext cx="7200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339752" y="3356992"/>
            <a:ext cx="4536504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339752" y="3356992"/>
            <a:ext cx="7200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187624" y="3861048"/>
            <a:ext cx="280831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материальные</a:t>
            </a:r>
            <a:endParaRPr lang="ru-RU" sz="2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804248" y="3356992"/>
            <a:ext cx="7200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076056" y="3861048"/>
            <a:ext cx="33843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информационные</a:t>
            </a:r>
            <a:endParaRPr lang="ru-RU" sz="2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804248" y="4293096"/>
            <a:ext cx="7200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220072" y="4581128"/>
            <a:ext cx="2376264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220072" y="4581128"/>
            <a:ext cx="7200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524328" y="4581128"/>
            <a:ext cx="7200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203848" y="4869160"/>
            <a:ext cx="252028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знаковые</a:t>
            </a:r>
            <a:endParaRPr lang="ru-RU" sz="3200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156176" y="4869160"/>
            <a:ext cx="259228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вербальные</a:t>
            </a:r>
            <a:endParaRPr lang="ru-RU" sz="28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355976" y="5301208"/>
            <a:ext cx="7200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275856" y="5589240"/>
            <a:ext cx="2376264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580112" y="5661248"/>
            <a:ext cx="7200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275856" y="5661248"/>
            <a:ext cx="7200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763688" y="5949280"/>
            <a:ext cx="252028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компьютерные</a:t>
            </a:r>
            <a:endParaRPr lang="ru-RU" sz="2400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220072" y="5949280"/>
            <a:ext cx="280831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некомпьютерные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9632" y="1772816"/>
            <a:ext cx="7406640" cy="147218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4000" b="1" dirty="0" smtClean="0"/>
              <a:t>Материальные модели</a:t>
            </a:r>
            <a:r>
              <a:rPr lang="ru-RU" sz="4000" b="1" i="1" dirty="0" smtClean="0"/>
              <a:t> </a:t>
            </a:r>
            <a:r>
              <a:rPr lang="ru-RU" sz="4000" b="1" dirty="0" smtClean="0"/>
              <a:t>иначе можно назвать предметными, физическими. Они воспроизводят геометрические и физические свойства оригинала и всегда имеют реальное воплощение.</a:t>
            </a:r>
            <a:endParaRPr lang="ru-RU" sz="400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956" t="59672" r="21140" b="17688"/>
          <a:stretch>
            <a:fillRect/>
          </a:stretch>
        </p:blipFill>
        <p:spPr bwMode="auto">
          <a:xfrm>
            <a:off x="2699792" y="4365104"/>
            <a:ext cx="3960440" cy="20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331640" y="1844824"/>
            <a:ext cx="7406640" cy="147218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/>
            <a:r>
              <a:rPr lang="ru-RU" sz="4000" b="1" dirty="0" smtClean="0"/>
              <a:t>Информационная модель — совокупность информации, характеризующая свойства и состояния объекта, процесса, явления, а также взаимосвязь с внешним миром.</a:t>
            </a:r>
            <a:endParaRPr lang="ru-RU" sz="4000" dirty="0" smtClean="0"/>
          </a:p>
          <a:p>
            <a:pPr algn="ctr"/>
            <a:r>
              <a:rPr lang="ru-RU" sz="4000" b="1" dirty="0" smtClean="0"/>
              <a:t> </a:t>
            </a:r>
            <a:endParaRPr lang="ru-RU" sz="400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8144" t="36047" r="36952" b="40751"/>
          <a:stretch>
            <a:fillRect/>
          </a:stretch>
        </p:blipFill>
        <p:spPr bwMode="auto">
          <a:xfrm>
            <a:off x="2483768" y="3933056"/>
            <a:ext cx="4968552" cy="2602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9632" y="2132856"/>
            <a:ext cx="7406640" cy="147218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600" b="1" dirty="0" smtClean="0"/>
              <a:t>Вербальная модель</a:t>
            </a:r>
            <a:r>
              <a:rPr lang="ru-RU" sz="3600" dirty="0" smtClean="0"/>
              <a:t> – информационная модель в мысленной или разговорной форме. К информационным моделям можно отнести вербальные (от лат. «</a:t>
            </a:r>
            <a:r>
              <a:rPr lang="ru-RU" sz="3600" dirty="0" err="1" smtClean="0"/>
              <a:t>verbalize</a:t>
            </a:r>
            <a:r>
              <a:rPr lang="ru-RU" sz="3600" dirty="0" smtClean="0"/>
              <a:t>» — устный) модели, полученные в результате раздумий, умозаключений.</a:t>
            </a:r>
            <a:endParaRPr kumimoji="0" lang="ru-RU" sz="36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9632" y="2420888"/>
            <a:ext cx="7406640" cy="147218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4000" b="1" dirty="0" smtClean="0"/>
              <a:t>Знаковая модель</a:t>
            </a:r>
            <a:r>
              <a:rPr lang="ru-RU" sz="4000" dirty="0" smtClean="0"/>
              <a:t> – информационная модель, выраженная специальными знаками, т. е. средствами любого формального языка. Знаковые модели окружают нас повсюду. Это рисунки, тексты, графики и схемы...</a:t>
            </a:r>
            <a:endParaRPr kumimoji="0" lang="ru-RU" sz="40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5122" name="Picture 2" descr="C:\Program Files (x86)\Microsoft Office\MEDIA\CAGCAT10\j019966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301208"/>
            <a:ext cx="1368152" cy="1322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109</TotalTime>
  <Words>203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«Модель. Классификация моделей»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«Модель. Классификация моделей»</dc:title>
  <dc:creator>Оля</dc:creator>
  <cp:lastModifiedBy>Анашенкова</cp:lastModifiedBy>
  <cp:revision>2</cp:revision>
  <dcterms:created xsi:type="dcterms:W3CDTF">2013-10-10T14:02:59Z</dcterms:created>
  <dcterms:modified xsi:type="dcterms:W3CDTF">2013-10-10T16:16:48Z</dcterms:modified>
</cp:coreProperties>
</file>