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311" r:id="rId2"/>
    <p:sldId id="314" r:id="rId3"/>
    <p:sldId id="312" r:id="rId4"/>
    <p:sldId id="313" r:id="rId5"/>
    <p:sldId id="315" r:id="rId6"/>
    <p:sldId id="317" r:id="rId7"/>
    <p:sldId id="318" r:id="rId8"/>
    <p:sldId id="319" r:id="rId9"/>
    <p:sldId id="320" r:id="rId10"/>
    <p:sldId id="321" r:id="rId11"/>
    <p:sldId id="322" r:id="rId12"/>
    <p:sldId id="323" r:id="rId13"/>
    <p:sldId id="324" r:id="rId14"/>
    <p:sldId id="325" r:id="rId15"/>
    <p:sldId id="326" r:id="rId16"/>
    <p:sldId id="327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B73E8-EDB9-45D5-8EC7-998826460F1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6AF72-AB1E-4660-8585-45289716938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B73E8-EDB9-45D5-8EC7-998826460F1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6AF72-AB1E-4660-8585-45289716938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B73E8-EDB9-45D5-8EC7-998826460F1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6AF72-AB1E-4660-8585-45289716938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B73E8-EDB9-45D5-8EC7-998826460F1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6AF72-AB1E-4660-8585-45289716938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B73E8-EDB9-45D5-8EC7-998826460F1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6AF72-AB1E-4660-8585-45289716938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B73E8-EDB9-45D5-8EC7-998826460F1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6AF72-AB1E-4660-8585-45289716938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B73E8-EDB9-45D5-8EC7-998826460F1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6AF72-AB1E-4660-8585-45289716938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B73E8-EDB9-45D5-8EC7-998826460F1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6AF72-AB1E-4660-8585-45289716938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B73E8-EDB9-45D5-8EC7-998826460F1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6AF72-AB1E-4660-8585-45289716938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B73E8-EDB9-45D5-8EC7-998826460F1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6AF72-AB1E-4660-8585-45289716938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B73E8-EDB9-45D5-8EC7-998826460F1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6AF72-AB1E-4660-8585-45289716938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6B73E8-EDB9-45D5-8EC7-998826460F1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56AF72-AB1E-4660-8585-45289716938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90500" cmpd="thickThin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Rectangle 1"/>
          <p:cNvSpPr>
            <a:spLocks noChangeArrowheads="1"/>
          </p:cNvSpPr>
          <p:nvPr userDrawn="1"/>
        </p:nvSpPr>
        <p:spPr bwMode="auto">
          <a:xfrm>
            <a:off x="179512" y="6525344"/>
            <a:ext cx="124585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prstClr val="white">
                    <a:lumMod val="50000"/>
                  </a:prst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FokinaLida.75@mail.ru</a:t>
            </a:r>
            <a:endParaRPr lang="en-US" sz="800" dirty="0" smtClean="0">
              <a:solidFill>
                <a:prstClr val="white">
                  <a:lumMod val="50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oc6m2x2nbxaxf18tl5kb29_800_4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1052736"/>
            <a:ext cx="6641976" cy="664197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75656" y="260648"/>
            <a:ext cx="74805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/>
              <a:t>Какими были Гав и щенок?</a:t>
            </a:r>
            <a:endParaRPr lang="ru-RU" sz="48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5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4000" dirty="0" smtClean="0"/>
              <a:t/>
            </a:r>
            <a:br>
              <a:rPr lang="ru-RU" altLang="ru-RU" sz="4000" dirty="0" smtClean="0"/>
            </a:br>
            <a:r>
              <a:rPr lang="ru-RU" altLang="ru-RU" b="1" dirty="0" smtClean="0">
                <a:solidFill>
                  <a:srgbClr val="003300"/>
                </a:solidFill>
              </a:rPr>
              <a:t>1) </a:t>
            </a:r>
            <a:r>
              <a:rPr lang="ru-RU" altLang="ru-RU" b="1" dirty="0" smtClean="0">
                <a:solidFill>
                  <a:srgbClr val="003300"/>
                </a:solidFill>
              </a:rPr>
              <a:t>Кто не даст покататься на велосипеде?</a:t>
            </a:r>
            <a:endParaRPr lang="ru-RU" altLang="ru-RU" b="1" dirty="0" smtClean="0">
              <a:solidFill>
                <a:srgbClr val="003300"/>
              </a:solidFill>
            </a:endParaRPr>
          </a:p>
        </p:txBody>
      </p:sp>
      <p:sp>
        <p:nvSpPr>
          <p:cNvPr id="5123" name="Rectangle 3"/>
          <p:cNvSpPr>
            <a:spLocks noGrp="1"/>
          </p:cNvSpPr>
          <p:nvPr>
            <p:ph type="body" idx="1"/>
          </p:nvPr>
        </p:nvSpPr>
        <p:spPr>
          <a:xfrm>
            <a:off x="1042988" y="1700213"/>
            <a:ext cx="7643812" cy="4681537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altLang="ru-RU" dirty="0" smtClean="0"/>
              <a:t>      </a:t>
            </a:r>
          </a:p>
          <a:p>
            <a:pPr eaLnBrk="1" hangingPunct="1">
              <a:buFont typeface="Arial" charset="0"/>
              <a:buNone/>
            </a:pPr>
            <a:r>
              <a:rPr lang="ru-RU" altLang="ru-RU" dirty="0" smtClean="0"/>
              <a:t>		</a:t>
            </a:r>
            <a:r>
              <a:rPr lang="ru-RU" altLang="ru-RU" sz="4400" b="1" dirty="0" smtClean="0">
                <a:solidFill>
                  <a:srgbClr val="CC3300"/>
                </a:solidFill>
              </a:rPr>
              <a:t>о </a:t>
            </a:r>
            <a:r>
              <a:rPr lang="ru-RU" altLang="ru-RU" sz="4000" dirty="0" smtClean="0"/>
              <a:t> </a:t>
            </a:r>
            <a:r>
              <a:rPr lang="ru-RU" altLang="ru-RU" sz="4000" dirty="0" smtClean="0"/>
              <a:t>– </a:t>
            </a:r>
            <a:r>
              <a:rPr lang="ru-RU" altLang="ru-RU" sz="4000" dirty="0" smtClean="0"/>
              <a:t>котёнок Гав</a:t>
            </a:r>
            <a:r>
              <a:rPr lang="ru-RU" altLang="ru-RU" sz="4000" dirty="0" smtClean="0"/>
              <a:t/>
            </a:r>
            <a:br>
              <a:rPr lang="ru-RU" altLang="ru-RU" sz="4000" dirty="0" smtClean="0"/>
            </a:br>
            <a:r>
              <a:rPr lang="ru-RU" altLang="ru-RU" sz="4000" dirty="0" smtClean="0"/>
              <a:t>	</a:t>
            </a:r>
            <a:r>
              <a:rPr lang="ru-RU" altLang="ru-RU" sz="4400" b="1" dirty="0" smtClean="0">
                <a:solidFill>
                  <a:srgbClr val="CC3300"/>
                </a:solidFill>
              </a:rPr>
              <a:t>е</a:t>
            </a:r>
            <a:r>
              <a:rPr lang="ru-RU" altLang="ru-RU" sz="4400" dirty="0" smtClean="0"/>
              <a:t> </a:t>
            </a:r>
            <a:r>
              <a:rPr lang="ru-RU" altLang="ru-RU" sz="4000" dirty="0" smtClean="0"/>
              <a:t> </a:t>
            </a:r>
            <a:r>
              <a:rPr lang="ru-RU" altLang="ru-RU" sz="4000" dirty="0" smtClean="0"/>
              <a:t>– </a:t>
            </a:r>
            <a:r>
              <a:rPr lang="ru-RU" altLang="ru-RU" sz="4000" dirty="0" smtClean="0"/>
              <a:t>Жадина</a:t>
            </a:r>
            <a:r>
              <a:rPr lang="ru-RU" altLang="ru-RU" dirty="0" smtClean="0"/>
              <a:t> </a:t>
            </a:r>
            <a:endParaRPr lang="ru-RU" alt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500"/>
          </a:xfrm>
        </p:spPr>
        <p:txBody>
          <a:bodyPr/>
          <a:lstStyle/>
          <a:p>
            <a:pPr eaLnBrk="1" hangingPunct="1"/>
            <a:r>
              <a:rPr lang="ru-RU" altLang="ru-RU" sz="4000" dirty="0" smtClean="0"/>
              <a:t/>
            </a:r>
            <a:br>
              <a:rPr lang="ru-RU" altLang="ru-RU" sz="4000" dirty="0" smtClean="0"/>
            </a:br>
            <a:r>
              <a:rPr lang="ru-RU" altLang="ru-RU" b="1" dirty="0" smtClean="0">
                <a:solidFill>
                  <a:srgbClr val="003300"/>
                </a:solidFill>
              </a:rPr>
              <a:t>1) </a:t>
            </a:r>
            <a:r>
              <a:rPr lang="ru-RU" altLang="ru-RU" b="1" dirty="0" smtClean="0">
                <a:solidFill>
                  <a:srgbClr val="003300"/>
                </a:solidFill>
              </a:rPr>
              <a:t>Произведение «Жадина» … .</a:t>
            </a:r>
            <a:endParaRPr lang="ru-RU" altLang="ru-RU" b="1" dirty="0" smtClean="0">
              <a:solidFill>
                <a:srgbClr val="003300"/>
              </a:solidFill>
            </a:endParaRPr>
          </a:p>
        </p:txBody>
      </p:sp>
      <p:sp>
        <p:nvSpPr>
          <p:cNvPr id="5123" name="Rectangle 3"/>
          <p:cNvSpPr>
            <a:spLocks noGrp="1"/>
          </p:cNvSpPr>
          <p:nvPr>
            <p:ph type="body" idx="1"/>
          </p:nvPr>
        </p:nvSpPr>
        <p:spPr>
          <a:xfrm>
            <a:off x="1042988" y="1700213"/>
            <a:ext cx="7643812" cy="4681537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altLang="ru-RU" dirty="0" smtClean="0"/>
              <a:t>      </a:t>
            </a:r>
          </a:p>
          <a:p>
            <a:pPr eaLnBrk="1" hangingPunct="1">
              <a:buFont typeface="Arial" charset="0"/>
              <a:buNone/>
            </a:pPr>
            <a:r>
              <a:rPr lang="ru-RU" altLang="ru-RU" dirty="0" smtClean="0"/>
              <a:t>		</a:t>
            </a:r>
            <a:r>
              <a:rPr lang="ru-RU" altLang="ru-RU" sz="4400" b="1" dirty="0" smtClean="0">
                <a:solidFill>
                  <a:srgbClr val="CC3300"/>
                </a:solidFill>
              </a:rPr>
              <a:t>л </a:t>
            </a:r>
            <a:r>
              <a:rPr lang="ru-RU" altLang="ru-RU" sz="4000" dirty="0" smtClean="0"/>
              <a:t> </a:t>
            </a:r>
            <a:r>
              <a:rPr lang="ru-RU" altLang="ru-RU" sz="4000" dirty="0" smtClean="0"/>
              <a:t>– </a:t>
            </a:r>
            <a:r>
              <a:rPr lang="ru-RU" altLang="ru-RU" sz="4000" dirty="0" smtClean="0"/>
              <a:t>стихи</a:t>
            </a:r>
            <a:r>
              <a:rPr lang="ru-RU" altLang="ru-RU" sz="4000" dirty="0" smtClean="0"/>
              <a:t/>
            </a:r>
            <a:br>
              <a:rPr lang="ru-RU" altLang="ru-RU" sz="4000" dirty="0" smtClean="0"/>
            </a:br>
            <a:r>
              <a:rPr lang="ru-RU" altLang="ru-RU" sz="4000" dirty="0" smtClean="0"/>
              <a:t>	</a:t>
            </a:r>
            <a:r>
              <a:rPr lang="ru-RU" altLang="ru-RU" sz="4400" b="1" dirty="0" err="1" smtClean="0">
                <a:solidFill>
                  <a:srgbClr val="CC3300"/>
                </a:solidFill>
              </a:rPr>
              <a:t>ф</a:t>
            </a:r>
            <a:r>
              <a:rPr lang="ru-RU" altLang="ru-RU" sz="4000" dirty="0" smtClean="0"/>
              <a:t> </a:t>
            </a:r>
            <a:r>
              <a:rPr lang="ru-RU" altLang="ru-RU" sz="4000" dirty="0" smtClean="0"/>
              <a:t>– </a:t>
            </a:r>
            <a:r>
              <a:rPr lang="ru-RU" altLang="ru-RU" sz="4000" dirty="0" smtClean="0"/>
              <a:t>проза</a:t>
            </a:r>
            <a:endParaRPr lang="ru-RU" alt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500"/>
          </a:xfrm>
        </p:spPr>
        <p:txBody>
          <a:bodyPr/>
          <a:lstStyle/>
          <a:p>
            <a:pPr eaLnBrk="1" hangingPunct="1"/>
            <a:r>
              <a:rPr lang="ru-RU" altLang="ru-RU" sz="4000" dirty="0" smtClean="0"/>
              <a:t/>
            </a:r>
            <a:br>
              <a:rPr lang="ru-RU" altLang="ru-RU" sz="4000" dirty="0" smtClean="0"/>
            </a:br>
            <a:r>
              <a:rPr lang="ru-RU" altLang="ru-RU" b="1" dirty="0" smtClean="0">
                <a:solidFill>
                  <a:srgbClr val="003300"/>
                </a:solidFill>
              </a:rPr>
              <a:t>1) </a:t>
            </a:r>
            <a:r>
              <a:rPr lang="ru-RU" altLang="ru-RU" b="1" dirty="0" smtClean="0">
                <a:solidFill>
                  <a:srgbClr val="003300"/>
                </a:solidFill>
              </a:rPr>
              <a:t>«Жадина» это-… .</a:t>
            </a:r>
            <a:endParaRPr lang="ru-RU" altLang="ru-RU" b="1" dirty="0" smtClean="0">
              <a:solidFill>
                <a:srgbClr val="003300"/>
              </a:solidFill>
            </a:endParaRPr>
          </a:p>
        </p:txBody>
      </p:sp>
      <p:sp>
        <p:nvSpPr>
          <p:cNvPr id="5123" name="Rectangle 3"/>
          <p:cNvSpPr>
            <a:spLocks noGrp="1"/>
          </p:cNvSpPr>
          <p:nvPr>
            <p:ph type="body" idx="1"/>
          </p:nvPr>
        </p:nvSpPr>
        <p:spPr>
          <a:xfrm>
            <a:off x="1042988" y="1700213"/>
            <a:ext cx="7643812" cy="4681537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altLang="ru-RU" dirty="0" smtClean="0"/>
              <a:t>      </a:t>
            </a:r>
          </a:p>
          <a:p>
            <a:pPr eaLnBrk="1" hangingPunct="1">
              <a:buFont typeface="Arial" charset="0"/>
              <a:buNone/>
            </a:pPr>
            <a:r>
              <a:rPr lang="ru-RU" altLang="ru-RU" dirty="0" smtClean="0"/>
              <a:t>		</a:t>
            </a:r>
            <a:r>
              <a:rPr lang="ru-RU" altLang="ru-RU" sz="4400" b="1" dirty="0" err="1" smtClean="0">
                <a:solidFill>
                  <a:srgbClr val="CC3300"/>
                </a:solidFill>
              </a:rPr>
              <a:t>ь</a:t>
            </a:r>
            <a:r>
              <a:rPr lang="ru-RU" altLang="ru-RU" sz="4400" b="1" dirty="0" smtClean="0">
                <a:solidFill>
                  <a:srgbClr val="CC3300"/>
                </a:solidFill>
              </a:rPr>
              <a:t> </a:t>
            </a:r>
            <a:r>
              <a:rPr lang="ru-RU" altLang="ru-RU" sz="4000" dirty="0" smtClean="0"/>
              <a:t> </a:t>
            </a:r>
            <a:r>
              <a:rPr lang="ru-RU" altLang="ru-RU" sz="4000" dirty="0" smtClean="0"/>
              <a:t>– </a:t>
            </a:r>
            <a:r>
              <a:rPr lang="ru-RU" altLang="ru-RU" sz="4000" dirty="0" smtClean="0"/>
              <a:t>прозвище</a:t>
            </a:r>
            <a:r>
              <a:rPr lang="ru-RU" altLang="ru-RU" sz="4000" dirty="0" smtClean="0"/>
              <a:t/>
            </a:r>
            <a:br>
              <a:rPr lang="ru-RU" altLang="ru-RU" sz="4000" dirty="0" smtClean="0"/>
            </a:br>
            <a:r>
              <a:rPr lang="ru-RU" altLang="ru-RU" sz="4000" dirty="0" smtClean="0"/>
              <a:t>	</a:t>
            </a:r>
            <a:r>
              <a:rPr lang="ru-RU" altLang="ru-RU" sz="4400" b="1" dirty="0" smtClean="0">
                <a:solidFill>
                  <a:srgbClr val="CC3300"/>
                </a:solidFill>
              </a:rPr>
              <a:t>г</a:t>
            </a:r>
            <a:r>
              <a:rPr lang="ru-RU" altLang="ru-RU" sz="4400" dirty="0" smtClean="0"/>
              <a:t> </a:t>
            </a:r>
            <a:r>
              <a:rPr lang="ru-RU" altLang="ru-RU" sz="4000" dirty="0" smtClean="0"/>
              <a:t> </a:t>
            </a:r>
            <a:r>
              <a:rPr lang="ru-RU" altLang="ru-RU" sz="4000" dirty="0" smtClean="0"/>
              <a:t>– </a:t>
            </a:r>
            <a:r>
              <a:rPr lang="ru-RU" altLang="ru-RU" sz="4000" dirty="0" smtClean="0"/>
              <a:t>имя</a:t>
            </a:r>
            <a:r>
              <a:rPr lang="ru-RU" altLang="ru-RU" dirty="0" smtClean="0"/>
              <a:t>  </a:t>
            </a:r>
            <a:endParaRPr lang="ru-RU" alt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500"/>
          </a:xfrm>
        </p:spPr>
        <p:txBody>
          <a:bodyPr/>
          <a:lstStyle/>
          <a:p>
            <a:pPr eaLnBrk="1" hangingPunct="1"/>
            <a:r>
              <a:rPr lang="ru-RU" altLang="ru-RU" sz="4000" dirty="0" smtClean="0"/>
              <a:t/>
            </a:r>
            <a:br>
              <a:rPr lang="ru-RU" altLang="ru-RU" sz="4000" dirty="0" smtClean="0"/>
            </a:br>
            <a:r>
              <a:rPr lang="ru-RU" altLang="ru-RU" b="1" dirty="0" smtClean="0">
                <a:solidFill>
                  <a:srgbClr val="003300"/>
                </a:solidFill>
              </a:rPr>
              <a:t>1) </a:t>
            </a:r>
            <a:r>
              <a:rPr lang="ru-RU" altLang="ru-RU" b="1" dirty="0" smtClean="0">
                <a:solidFill>
                  <a:srgbClr val="003300"/>
                </a:solidFill>
              </a:rPr>
              <a:t>Жадным быть… .</a:t>
            </a:r>
            <a:endParaRPr lang="ru-RU" altLang="ru-RU" b="1" dirty="0" smtClean="0">
              <a:solidFill>
                <a:srgbClr val="003300"/>
              </a:solidFill>
            </a:endParaRPr>
          </a:p>
        </p:txBody>
      </p:sp>
      <p:sp>
        <p:nvSpPr>
          <p:cNvPr id="5123" name="Rectangle 3"/>
          <p:cNvSpPr>
            <a:spLocks noGrp="1"/>
          </p:cNvSpPr>
          <p:nvPr>
            <p:ph type="body" idx="1"/>
          </p:nvPr>
        </p:nvSpPr>
        <p:spPr>
          <a:xfrm>
            <a:off x="1042988" y="1700213"/>
            <a:ext cx="7643812" cy="4681537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altLang="ru-RU" dirty="0" smtClean="0"/>
              <a:t>      </a:t>
            </a:r>
          </a:p>
          <a:p>
            <a:pPr eaLnBrk="1" hangingPunct="1">
              <a:buFont typeface="Arial" charset="0"/>
              <a:buNone/>
            </a:pPr>
            <a:r>
              <a:rPr lang="ru-RU" altLang="ru-RU" dirty="0" smtClean="0"/>
              <a:t>		</a:t>
            </a:r>
            <a:r>
              <a:rPr lang="ru-RU" altLang="ru-RU" sz="4400" b="1" dirty="0" err="1" smtClean="0">
                <a:solidFill>
                  <a:srgbClr val="CC3300"/>
                </a:solidFill>
              </a:rPr>
              <a:t>х</a:t>
            </a:r>
            <a:r>
              <a:rPr lang="ru-RU" altLang="ru-RU" sz="4400" b="1" dirty="0" smtClean="0">
                <a:solidFill>
                  <a:srgbClr val="CC3300"/>
                </a:solidFill>
              </a:rPr>
              <a:t> </a:t>
            </a:r>
            <a:r>
              <a:rPr lang="ru-RU" altLang="ru-RU" sz="4000" dirty="0" smtClean="0"/>
              <a:t> </a:t>
            </a:r>
            <a:r>
              <a:rPr lang="ru-RU" altLang="ru-RU" sz="4000" dirty="0" smtClean="0"/>
              <a:t>– </a:t>
            </a:r>
            <a:r>
              <a:rPr lang="ru-RU" altLang="ru-RU" sz="4000" dirty="0" smtClean="0"/>
              <a:t>хорошо</a:t>
            </a:r>
            <a:r>
              <a:rPr lang="ru-RU" altLang="ru-RU" sz="4000" dirty="0" smtClean="0"/>
              <a:t/>
            </a:r>
            <a:br>
              <a:rPr lang="ru-RU" altLang="ru-RU" sz="4000" dirty="0" smtClean="0"/>
            </a:br>
            <a:r>
              <a:rPr lang="ru-RU" altLang="ru-RU" sz="4000" dirty="0" smtClean="0"/>
              <a:t>	</a:t>
            </a:r>
            <a:r>
              <a:rPr lang="ru-RU" altLang="ru-RU" sz="4400" b="1" dirty="0" err="1" smtClean="0">
                <a:solidFill>
                  <a:srgbClr val="CC3300"/>
                </a:solidFill>
              </a:rPr>
              <a:t>з</a:t>
            </a:r>
            <a:r>
              <a:rPr lang="ru-RU" altLang="ru-RU" sz="4400" dirty="0" smtClean="0"/>
              <a:t> </a:t>
            </a:r>
            <a:r>
              <a:rPr lang="ru-RU" altLang="ru-RU" sz="4000" dirty="0" smtClean="0"/>
              <a:t> </a:t>
            </a:r>
            <a:r>
              <a:rPr lang="ru-RU" altLang="ru-RU" sz="4000" dirty="0" smtClean="0"/>
              <a:t>– </a:t>
            </a:r>
            <a:r>
              <a:rPr lang="ru-RU" altLang="ru-RU" sz="4000" dirty="0" smtClean="0"/>
              <a:t>плохо</a:t>
            </a:r>
            <a:r>
              <a:rPr lang="ru-RU" altLang="ru-RU" dirty="0" smtClean="0"/>
              <a:t>  </a:t>
            </a:r>
            <a:endParaRPr lang="ru-RU" alt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500"/>
          </a:xfrm>
        </p:spPr>
        <p:txBody>
          <a:bodyPr/>
          <a:lstStyle/>
          <a:p>
            <a:pPr eaLnBrk="1" hangingPunct="1"/>
            <a:r>
              <a:rPr lang="ru-RU" altLang="ru-RU" sz="4000" dirty="0" smtClean="0"/>
              <a:t/>
            </a:r>
            <a:br>
              <a:rPr lang="ru-RU" altLang="ru-RU" sz="4000" dirty="0" smtClean="0"/>
            </a:br>
            <a:r>
              <a:rPr lang="ru-RU" altLang="ru-RU" b="1" dirty="0" smtClean="0">
                <a:solidFill>
                  <a:srgbClr val="003300"/>
                </a:solidFill>
              </a:rPr>
              <a:t>1) </a:t>
            </a:r>
            <a:r>
              <a:rPr lang="ru-RU" altLang="ru-RU" b="1" dirty="0" smtClean="0">
                <a:solidFill>
                  <a:srgbClr val="003300"/>
                </a:solidFill>
              </a:rPr>
              <a:t>Каким лучше быть?</a:t>
            </a:r>
            <a:endParaRPr lang="ru-RU" altLang="ru-RU" b="1" dirty="0" smtClean="0">
              <a:solidFill>
                <a:srgbClr val="003300"/>
              </a:solidFill>
            </a:endParaRPr>
          </a:p>
        </p:txBody>
      </p:sp>
      <p:sp>
        <p:nvSpPr>
          <p:cNvPr id="5123" name="Rectangle 3"/>
          <p:cNvSpPr>
            <a:spLocks noGrp="1"/>
          </p:cNvSpPr>
          <p:nvPr>
            <p:ph type="body" idx="1"/>
          </p:nvPr>
        </p:nvSpPr>
        <p:spPr>
          <a:xfrm>
            <a:off x="1042988" y="1700213"/>
            <a:ext cx="7643812" cy="4681537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altLang="ru-RU" dirty="0" smtClean="0"/>
              <a:t>      </a:t>
            </a:r>
          </a:p>
          <a:p>
            <a:pPr eaLnBrk="1" hangingPunct="1">
              <a:buFont typeface="Arial" charset="0"/>
              <a:buNone/>
            </a:pPr>
            <a:r>
              <a:rPr lang="ru-RU" altLang="ru-RU" dirty="0" smtClean="0"/>
              <a:t>		</a:t>
            </a:r>
            <a:r>
              <a:rPr lang="ru-RU" altLang="ru-RU" sz="4400" b="1" dirty="0" smtClean="0">
                <a:solidFill>
                  <a:srgbClr val="CC3300"/>
                </a:solidFill>
              </a:rPr>
              <a:t>ч </a:t>
            </a:r>
            <a:r>
              <a:rPr lang="ru-RU" altLang="ru-RU" sz="4000" dirty="0" smtClean="0"/>
              <a:t> </a:t>
            </a:r>
            <a:r>
              <a:rPr lang="ru-RU" altLang="ru-RU" sz="4000" dirty="0" smtClean="0"/>
              <a:t>– </a:t>
            </a:r>
            <a:r>
              <a:rPr lang="ru-RU" altLang="ru-RU" sz="4000" dirty="0" smtClean="0"/>
              <a:t>жадным</a:t>
            </a:r>
            <a:r>
              <a:rPr lang="ru-RU" altLang="ru-RU" sz="4000" dirty="0" smtClean="0"/>
              <a:t/>
            </a:r>
            <a:br>
              <a:rPr lang="ru-RU" altLang="ru-RU" sz="4000" dirty="0" smtClean="0"/>
            </a:br>
            <a:r>
              <a:rPr lang="ru-RU" altLang="ru-RU" sz="4000" dirty="0" smtClean="0"/>
              <a:t>	</a:t>
            </a:r>
            <a:r>
              <a:rPr lang="ru-RU" altLang="ru-RU" sz="4400" b="1" dirty="0" smtClean="0">
                <a:solidFill>
                  <a:srgbClr val="CC3300"/>
                </a:solidFill>
              </a:rPr>
              <a:t>я</a:t>
            </a:r>
            <a:r>
              <a:rPr lang="ru-RU" altLang="ru-RU" sz="4400" dirty="0" smtClean="0"/>
              <a:t> </a:t>
            </a:r>
            <a:r>
              <a:rPr lang="ru-RU" altLang="ru-RU" sz="4000" dirty="0" smtClean="0"/>
              <a:t> –</a:t>
            </a:r>
            <a:r>
              <a:rPr lang="ru-RU" altLang="ru-RU" sz="4000" dirty="0" smtClean="0"/>
              <a:t> </a:t>
            </a:r>
            <a:r>
              <a:rPr lang="ru-RU" altLang="ru-RU" sz="4000" dirty="0" smtClean="0"/>
              <a:t>щедрым</a:t>
            </a:r>
            <a:endParaRPr lang="ru-RU" alt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500"/>
          </a:xfrm>
        </p:spPr>
        <p:txBody>
          <a:bodyPr/>
          <a:lstStyle/>
          <a:p>
            <a:pPr eaLnBrk="1" hangingPunct="1"/>
            <a:r>
              <a:rPr lang="ru-RU" altLang="ru-RU" sz="4000" dirty="0" smtClean="0"/>
              <a:t/>
            </a:r>
            <a:br>
              <a:rPr lang="ru-RU" altLang="ru-RU" sz="4000" dirty="0" smtClean="0"/>
            </a:br>
            <a:r>
              <a:rPr lang="ru-RU" altLang="ru-RU" b="1" dirty="0" smtClean="0">
                <a:solidFill>
                  <a:srgbClr val="003300"/>
                </a:solidFill>
              </a:rPr>
              <a:t>1) </a:t>
            </a:r>
            <a:r>
              <a:rPr lang="ru-RU" altLang="ru-RU" b="1" dirty="0" smtClean="0">
                <a:solidFill>
                  <a:srgbClr val="003300"/>
                </a:solidFill>
              </a:rPr>
              <a:t>У Жадины … .</a:t>
            </a:r>
            <a:endParaRPr lang="ru-RU" altLang="ru-RU" b="1" dirty="0" smtClean="0">
              <a:solidFill>
                <a:srgbClr val="003300"/>
              </a:solidFill>
            </a:endParaRPr>
          </a:p>
        </p:txBody>
      </p:sp>
      <p:sp>
        <p:nvSpPr>
          <p:cNvPr id="5123" name="Rectangle 3"/>
          <p:cNvSpPr>
            <a:spLocks noGrp="1"/>
          </p:cNvSpPr>
          <p:nvPr>
            <p:ph type="body" idx="1"/>
          </p:nvPr>
        </p:nvSpPr>
        <p:spPr>
          <a:xfrm>
            <a:off x="1042988" y="1700213"/>
            <a:ext cx="7643812" cy="4681537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altLang="ru-RU" dirty="0" smtClean="0"/>
              <a:t>      </a:t>
            </a:r>
          </a:p>
          <a:p>
            <a:pPr eaLnBrk="1" hangingPunct="1">
              <a:buFont typeface="Arial" charset="0"/>
              <a:buNone/>
            </a:pPr>
            <a:r>
              <a:rPr lang="ru-RU" altLang="ru-RU" dirty="0" smtClean="0"/>
              <a:t>		</a:t>
            </a:r>
            <a:r>
              <a:rPr lang="ru-RU" altLang="ru-RU" sz="4400" b="1" dirty="0" smtClean="0">
                <a:solidFill>
                  <a:srgbClr val="CC3300"/>
                </a:solidFill>
              </a:rPr>
              <a:t>!</a:t>
            </a:r>
            <a:r>
              <a:rPr lang="ru-RU" altLang="ru-RU" sz="4000" dirty="0" smtClean="0"/>
              <a:t> </a:t>
            </a:r>
            <a:r>
              <a:rPr lang="ru-RU" altLang="ru-RU" sz="4000" dirty="0" smtClean="0"/>
              <a:t>– </a:t>
            </a:r>
            <a:r>
              <a:rPr lang="ru-RU" altLang="ru-RU" sz="4000" dirty="0" smtClean="0"/>
              <a:t>мало друзей </a:t>
            </a:r>
            <a:r>
              <a:rPr lang="ru-RU" altLang="ru-RU" sz="4000" dirty="0" smtClean="0"/>
              <a:t/>
            </a:r>
            <a:br>
              <a:rPr lang="ru-RU" altLang="ru-RU" sz="4000" dirty="0" smtClean="0"/>
            </a:br>
            <a:r>
              <a:rPr lang="ru-RU" altLang="ru-RU" sz="4000" dirty="0" smtClean="0"/>
              <a:t>	</a:t>
            </a:r>
            <a:r>
              <a:rPr lang="ru-RU" altLang="ru-RU" sz="4400" b="1" dirty="0" smtClean="0">
                <a:solidFill>
                  <a:srgbClr val="CC3300"/>
                </a:solidFill>
              </a:rPr>
              <a:t>?</a:t>
            </a:r>
            <a:r>
              <a:rPr lang="ru-RU" altLang="ru-RU" sz="4400" dirty="0" smtClean="0"/>
              <a:t> </a:t>
            </a:r>
            <a:r>
              <a:rPr lang="ru-RU" altLang="ru-RU" sz="4000" dirty="0" smtClean="0"/>
              <a:t> </a:t>
            </a:r>
            <a:r>
              <a:rPr lang="ru-RU" altLang="ru-RU" sz="4000" dirty="0" smtClean="0"/>
              <a:t>– </a:t>
            </a:r>
            <a:r>
              <a:rPr lang="ru-RU" altLang="ru-RU" sz="4000" dirty="0" smtClean="0"/>
              <a:t>много друзей</a:t>
            </a:r>
            <a:r>
              <a:rPr lang="ru-RU" altLang="ru-RU" dirty="0" smtClean="0"/>
              <a:t>  </a:t>
            </a:r>
            <a:endParaRPr lang="ru-RU" alt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500"/>
          </a:xfrm>
        </p:spPr>
        <p:txBody>
          <a:bodyPr/>
          <a:lstStyle/>
          <a:p>
            <a:pPr eaLnBrk="1" hangingPunct="1"/>
            <a:r>
              <a:rPr lang="ru-RU" altLang="ru-RU" sz="4000" dirty="0" smtClean="0"/>
              <a:t/>
            </a:r>
            <a:br>
              <a:rPr lang="ru-RU" altLang="ru-RU" sz="4000" dirty="0" smtClean="0"/>
            </a:br>
            <a:endParaRPr lang="ru-RU" altLang="ru-RU" b="1" dirty="0" smtClean="0">
              <a:solidFill>
                <a:srgbClr val="003300"/>
              </a:solidFill>
            </a:endParaRPr>
          </a:p>
        </p:txBody>
      </p:sp>
      <p:sp>
        <p:nvSpPr>
          <p:cNvPr id="5123" name="Rectangle 3"/>
          <p:cNvSpPr>
            <a:spLocks noGrp="1"/>
          </p:cNvSpPr>
          <p:nvPr>
            <p:ph type="body" idx="1"/>
          </p:nvPr>
        </p:nvSpPr>
        <p:spPr>
          <a:xfrm>
            <a:off x="611560" y="908720"/>
            <a:ext cx="7643812" cy="4681537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altLang="ru-RU" dirty="0" smtClean="0"/>
              <a:t>      </a:t>
            </a:r>
          </a:p>
          <a:p>
            <a:pPr algn="ctr" eaLnBrk="1" hangingPunct="1">
              <a:buFont typeface="Arial" charset="0"/>
              <a:buNone/>
            </a:pPr>
            <a:r>
              <a:rPr lang="ru-RU" altLang="ru-RU" dirty="0" smtClean="0"/>
              <a:t>		</a:t>
            </a:r>
            <a:r>
              <a:rPr lang="ru-RU" altLang="ru-RU" sz="4000" dirty="0" smtClean="0"/>
              <a:t/>
            </a:r>
            <a:br>
              <a:rPr lang="ru-RU" altLang="ru-RU" sz="4000" dirty="0" smtClean="0"/>
            </a:br>
            <a:r>
              <a:rPr lang="ru-RU" altLang="ru-RU" sz="8800" b="1" dirty="0" smtClean="0">
                <a:solidFill>
                  <a:srgbClr val="CC3300"/>
                </a:solidFill>
              </a:rPr>
              <a:t>Так нельзя!</a:t>
            </a:r>
            <a:endParaRPr lang="ru-RU" altLang="ru-RU" sz="8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2060848"/>
            <a:ext cx="647645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b="1" dirty="0" smtClean="0"/>
              <a:t>Послушай…</a:t>
            </a:r>
            <a:endParaRPr lang="ru-RU" sz="96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9ec96fe58d78edb7a799d7123cb3b0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0"/>
            <a:ext cx="5097687" cy="3837584"/>
          </a:xfrm>
          <a:prstGeom prst="rect">
            <a:avLst/>
          </a:prstGeom>
        </p:spPr>
      </p:pic>
      <p:pic>
        <p:nvPicPr>
          <p:cNvPr id="3" name="Рисунок 2" descr="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2488200"/>
            <a:ext cx="4058977" cy="419133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6" y="620688"/>
            <a:ext cx="5139933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/>
              <a:t>Что было бы,</a:t>
            </a:r>
          </a:p>
          <a:p>
            <a:r>
              <a:rPr lang="ru-RU" sz="5400" b="1" dirty="0" smtClean="0"/>
              <a:t> если бы Щенок </a:t>
            </a:r>
          </a:p>
          <a:p>
            <a:r>
              <a:rPr lang="ru-RU" sz="5400" b="1" dirty="0" smtClean="0"/>
              <a:t>и Гав были бы </a:t>
            </a:r>
          </a:p>
          <a:p>
            <a:r>
              <a:rPr lang="ru-RU" sz="5400" b="1" dirty="0" smtClean="0"/>
              <a:t>жадными</a:t>
            </a:r>
            <a:r>
              <a:rPr lang="ru-RU" sz="5400" dirty="0" smtClean="0"/>
              <a:t>?</a:t>
            </a:r>
            <a:endParaRPr lang="ru-RU" sz="5400" dirty="0"/>
          </a:p>
        </p:txBody>
      </p:sp>
      <p:pic>
        <p:nvPicPr>
          <p:cNvPr id="4" name="Рисунок 3" descr="funny-animal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3968" y="3429000"/>
            <a:ext cx="4355296" cy="289368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27555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980728"/>
            <a:ext cx="7814386" cy="520633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5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4000" dirty="0" smtClean="0"/>
              <a:t/>
            </a:r>
            <a:br>
              <a:rPr lang="ru-RU" altLang="ru-RU" sz="4000" dirty="0" smtClean="0"/>
            </a:br>
            <a:r>
              <a:rPr lang="ru-RU" altLang="ru-RU" b="1" dirty="0" smtClean="0">
                <a:solidFill>
                  <a:srgbClr val="003300"/>
                </a:solidFill>
              </a:rPr>
              <a:t>1) </a:t>
            </a:r>
            <a:r>
              <a:rPr lang="ru-RU" altLang="ru-RU" b="1" dirty="0" smtClean="0">
                <a:solidFill>
                  <a:srgbClr val="003300"/>
                </a:solidFill>
              </a:rPr>
              <a:t>Выйдет ли из жадины хороший друг?</a:t>
            </a:r>
            <a:endParaRPr lang="ru-RU" altLang="ru-RU" b="1" dirty="0" smtClean="0">
              <a:solidFill>
                <a:srgbClr val="003300"/>
              </a:solidFill>
            </a:endParaRPr>
          </a:p>
        </p:txBody>
      </p:sp>
      <p:sp>
        <p:nvSpPr>
          <p:cNvPr id="5123" name="Rectangle 3"/>
          <p:cNvSpPr>
            <a:spLocks noGrp="1"/>
          </p:cNvSpPr>
          <p:nvPr>
            <p:ph type="body" idx="1"/>
          </p:nvPr>
        </p:nvSpPr>
        <p:spPr>
          <a:xfrm>
            <a:off x="1042988" y="1700213"/>
            <a:ext cx="7643812" cy="4681537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altLang="ru-RU" dirty="0" smtClean="0"/>
              <a:t>      </a:t>
            </a:r>
          </a:p>
          <a:p>
            <a:pPr eaLnBrk="1" hangingPunct="1">
              <a:buFont typeface="Arial" charset="0"/>
              <a:buNone/>
            </a:pPr>
            <a:r>
              <a:rPr lang="ru-RU" altLang="ru-RU" dirty="0" smtClean="0"/>
              <a:t>		</a:t>
            </a:r>
            <a:r>
              <a:rPr lang="ru-RU" altLang="ru-RU" sz="4400" b="1" dirty="0" smtClean="0">
                <a:solidFill>
                  <a:srgbClr val="CC3300"/>
                </a:solidFill>
              </a:rPr>
              <a:t>Т </a:t>
            </a:r>
            <a:r>
              <a:rPr lang="ru-RU" altLang="ru-RU" sz="4000" dirty="0" smtClean="0"/>
              <a:t>– нет</a:t>
            </a:r>
            <a:r>
              <a:rPr lang="ru-RU" altLang="ru-RU" sz="4000" dirty="0" smtClean="0"/>
              <a:t/>
            </a:r>
            <a:br>
              <a:rPr lang="ru-RU" altLang="ru-RU" sz="4000" dirty="0" smtClean="0"/>
            </a:br>
            <a:r>
              <a:rPr lang="ru-RU" altLang="ru-RU" sz="4000" dirty="0" smtClean="0"/>
              <a:t>	</a:t>
            </a:r>
            <a:r>
              <a:rPr lang="ru-RU" altLang="ru-RU" sz="4400" b="1" dirty="0" smtClean="0">
                <a:solidFill>
                  <a:srgbClr val="CC3300"/>
                </a:solidFill>
              </a:rPr>
              <a:t>Д</a:t>
            </a:r>
            <a:r>
              <a:rPr lang="ru-RU" altLang="ru-RU" sz="4400" dirty="0" smtClean="0"/>
              <a:t> </a:t>
            </a:r>
            <a:r>
              <a:rPr lang="ru-RU" altLang="ru-RU" sz="4000" dirty="0" smtClean="0"/>
              <a:t> </a:t>
            </a:r>
            <a:r>
              <a:rPr lang="ru-RU" altLang="ru-RU" sz="4000" dirty="0" smtClean="0"/>
              <a:t>– </a:t>
            </a:r>
            <a:r>
              <a:rPr lang="ru-RU" altLang="ru-RU" sz="4000" dirty="0" smtClean="0"/>
              <a:t>да</a:t>
            </a:r>
            <a:r>
              <a:rPr lang="ru-RU" altLang="ru-RU" dirty="0" smtClean="0"/>
              <a:t> </a:t>
            </a:r>
            <a:endParaRPr lang="ru-RU" alt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5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4000" dirty="0" smtClean="0"/>
              <a:t/>
            </a:r>
            <a:br>
              <a:rPr lang="ru-RU" altLang="ru-RU" sz="4000" dirty="0" smtClean="0"/>
            </a:br>
            <a:r>
              <a:rPr lang="ru-RU" altLang="ru-RU" b="1" dirty="0" smtClean="0">
                <a:solidFill>
                  <a:srgbClr val="003300"/>
                </a:solidFill>
              </a:rPr>
              <a:t>1) </a:t>
            </a:r>
            <a:r>
              <a:rPr lang="ru-RU" altLang="ru-RU" b="1" dirty="0" smtClean="0">
                <a:solidFill>
                  <a:srgbClr val="003300"/>
                </a:solidFill>
              </a:rPr>
              <a:t>Поделится ли жадина конфетами с друзьями?</a:t>
            </a:r>
            <a:endParaRPr lang="ru-RU" altLang="ru-RU" b="1" dirty="0" smtClean="0">
              <a:solidFill>
                <a:srgbClr val="003300"/>
              </a:solidFill>
            </a:endParaRPr>
          </a:p>
        </p:txBody>
      </p:sp>
      <p:sp>
        <p:nvSpPr>
          <p:cNvPr id="5123" name="Rectangle 3"/>
          <p:cNvSpPr>
            <a:spLocks noGrp="1"/>
          </p:cNvSpPr>
          <p:nvPr>
            <p:ph type="body" idx="1"/>
          </p:nvPr>
        </p:nvSpPr>
        <p:spPr>
          <a:xfrm>
            <a:off x="1042988" y="1700213"/>
            <a:ext cx="7643812" cy="4681537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altLang="ru-RU" dirty="0" smtClean="0"/>
              <a:t>      </a:t>
            </a:r>
          </a:p>
          <a:p>
            <a:pPr eaLnBrk="1" hangingPunct="1">
              <a:buFont typeface="Arial" charset="0"/>
              <a:buNone/>
            </a:pPr>
            <a:r>
              <a:rPr lang="ru-RU" altLang="ru-RU" dirty="0" smtClean="0"/>
              <a:t>		</a:t>
            </a:r>
            <a:r>
              <a:rPr lang="ru-RU" altLang="ru-RU" sz="4400" b="1" dirty="0" smtClean="0">
                <a:solidFill>
                  <a:srgbClr val="CC3300"/>
                </a:solidFill>
              </a:rPr>
              <a:t>а </a:t>
            </a:r>
            <a:r>
              <a:rPr lang="ru-RU" altLang="ru-RU" sz="4000" dirty="0" smtClean="0"/>
              <a:t> </a:t>
            </a:r>
            <a:r>
              <a:rPr lang="ru-RU" altLang="ru-RU" sz="4000" dirty="0" smtClean="0"/>
              <a:t>– </a:t>
            </a:r>
            <a:r>
              <a:rPr lang="ru-RU" altLang="ru-RU" sz="4000" dirty="0" smtClean="0"/>
              <a:t>нет</a:t>
            </a:r>
            <a:r>
              <a:rPr lang="ru-RU" altLang="ru-RU" sz="4000" dirty="0" smtClean="0"/>
              <a:t/>
            </a:r>
            <a:br>
              <a:rPr lang="ru-RU" altLang="ru-RU" sz="4000" dirty="0" smtClean="0"/>
            </a:br>
            <a:r>
              <a:rPr lang="ru-RU" altLang="ru-RU" sz="4000" dirty="0" smtClean="0"/>
              <a:t>	</a:t>
            </a:r>
            <a:r>
              <a:rPr lang="ru-RU" altLang="ru-RU" sz="4400" b="1" dirty="0" smtClean="0">
                <a:solidFill>
                  <a:srgbClr val="CC3300"/>
                </a:solidFill>
              </a:rPr>
              <a:t>о</a:t>
            </a:r>
            <a:r>
              <a:rPr lang="ru-RU" altLang="ru-RU" sz="4400" dirty="0" smtClean="0"/>
              <a:t> </a:t>
            </a:r>
            <a:r>
              <a:rPr lang="ru-RU" altLang="ru-RU" sz="4000" dirty="0" smtClean="0"/>
              <a:t> </a:t>
            </a:r>
            <a:r>
              <a:rPr lang="ru-RU" altLang="ru-RU" sz="4000" dirty="0" smtClean="0"/>
              <a:t>– </a:t>
            </a:r>
            <a:r>
              <a:rPr lang="ru-RU" altLang="ru-RU" sz="4000" dirty="0" smtClean="0"/>
              <a:t>да</a:t>
            </a:r>
            <a:r>
              <a:rPr lang="ru-RU" altLang="ru-RU" dirty="0" smtClean="0"/>
              <a:t> </a:t>
            </a:r>
            <a:endParaRPr lang="ru-RU" alt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500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sz="4000" dirty="0" smtClean="0"/>
              <a:t/>
            </a:r>
            <a:br>
              <a:rPr lang="ru-RU" altLang="ru-RU" sz="4000" dirty="0" smtClean="0"/>
            </a:br>
            <a:r>
              <a:rPr lang="ru-RU" altLang="ru-RU" b="1" dirty="0" smtClean="0">
                <a:solidFill>
                  <a:srgbClr val="003300"/>
                </a:solidFill>
              </a:rPr>
              <a:t>1)Стихотворение «Жадина» … .</a:t>
            </a:r>
            <a:endParaRPr lang="ru-RU" altLang="ru-RU" b="1" dirty="0" smtClean="0">
              <a:solidFill>
                <a:srgbClr val="003300"/>
              </a:solidFill>
            </a:endParaRPr>
          </a:p>
        </p:txBody>
      </p:sp>
      <p:sp>
        <p:nvSpPr>
          <p:cNvPr id="5123" name="Rectangle 3"/>
          <p:cNvSpPr>
            <a:spLocks noGrp="1"/>
          </p:cNvSpPr>
          <p:nvPr>
            <p:ph type="body" idx="1"/>
          </p:nvPr>
        </p:nvSpPr>
        <p:spPr>
          <a:xfrm>
            <a:off x="1042988" y="1700213"/>
            <a:ext cx="7643812" cy="4681537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altLang="ru-RU" dirty="0" smtClean="0"/>
              <a:t>      </a:t>
            </a:r>
          </a:p>
          <a:p>
            <a:pPr eaLnBrk="1" hangingPunct="1">
              <a:buFont typeface="Arial" charset="0"/>
              <a:buNone/>
            </a:pPr>
            <a:r>
              <a:rPr lang="ru-RU" altLang="ru-RU" dirty="0" smtClean="0"/>
              <a:t>		</a:t>
            </a:r>
            <a:r>
              <a:rPr lang="ru-RU" altLang="ru-RU" sz="4400" b="1" dirty="0" smtClean="0">
                <a:solidFill>
                  <a:srgbClr val="CC3300"/>
                </a:solidFill>
              </a:rPr>
              <a:t>к </a:t>
            </a:r>
            <a:r>
              <a:rPr lang="ru-RU" altLang="ru-RU" sz="4000" dirty="0" smtClean="0"/>
              <a:t> </a:t>
            </a:r>
            <a:r>
              <a:rPr lang="ru-RU" altLang="ru-RU" sz="4000" dirty="0" smtClean="0"/>
              <a:t>– </a:t>
            </a:r>
            <a:r>
              <a:rPr lang="ru-RU" altLang="ru-RU" sz="4000" dirty="0" smtClean="0"/>
              <a:t>авторское</a:t>
            </a:r>
            <a:r>
              <a:rPr lang="ru-RU" altLang="ru-RU" sz="4000" dirty="0" smtClean="0"/>
              <a:t/>
            </a:r>
            <a:br>
              <a:rPr lang="ru-RU" altLang="ru-RU" sz="4000" dirty="0" smtClean="0"/>
            </a:br>
            <a:r>
              <a:rPr lang="ru-RU" altLang="ru-RU" sz="4000" dirty="0" smtClean="0"/>
              <a:t>	</a:t>
            </a:r>
            <a:r>
              <a:rPr lang="ru-RU" altLang="ru-RU" sz="4400" b="1" dirty="0" err="1" smtClean="0">
                <a:solidFill>
                  <a:srgbClr val="CC3300"/>
                </a:solidFill>
              </a:rPr>
              <a:t>н</a:t>
            </a:r>
            <a:r>
              <a:rPr lang="ru-RU" altLang="ru-RU" sz="4400" dirty="0" smtClean="0"/>
              <a:t> </a:t>
            </a:r>
            <a:r>
              <a:rPr lang="ru-RU" altLang="ru-RU" sz="4000" dirty="0" smtClean="0"/>
              <a:t> </a:t>
            </a:r>
            <a:r>
              <a:rPr lang="ru-RU" altLang="ru-RU" sz="4000" dirty="0" smtClean="0"/>
              <a:t>– </a:t>
            </a:r>
            <a:r>
              <a:rPr lang="ru-RU" altLang="ru-RU" sz="4000" dirty="0" smtClean="0"/>
              <a:t>народное</a:t>
            </a:r>
            <a:endParaRPr lang="ru-RU" alt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5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4000" dirty="0" smtClean="0"/>
              <a:t/>
            </a:r>
            <a:br>
              <a:rPr lang="ru-RU" altLang="ru-RU" sz="4000" dirty="0" smtClean="0"/>
            </a:br>
            <a:r>
              <a:rPr lang="ru-RU" altLang="ru-RU" b="1" dirty="0" smtClean="0">
                <a:solidFill>
                  <a:srgbClr val="003300"/>
                </a:solidFill>
              </a:rPr>
              <a:t>1) </a:t>
            </a:r>
            <a:r>
              <a:rPr lang="ru-RU" altLang="ru-RU" b="1" dirty="0" smtClean="0">
                <a:solidFill>
                  <a:srgbClr val="003300"/>
                </a:solidFill>
              </a:rPr>
              <a:t>Кто автор стихотворения «Жадина»?</a:t>
            </a:r>
            <a:endParaRPr lang="ru-RU" altLang="ru-RU" b="1" dirty="0" smtClean="0">
              <a:solidFill>
                <a:srgbClr val="003300"/>
              </a:solidFill>
            </a:endParaRPr>
          </a:p>
        </p:txBody>
      </p:sp>
      <p:sp>
        <p:nvSpPr>
          <p:cNvPr id="5123" name="Rectangle 3"/>
          <p:cNvSpPr>
            <a:spLocks noGrp="1"/>
          </p:cNvSpPr>
          <p:nvPr>
            <p:ph type="body" idx="1"/>
          </p:nvPr>
        </p:nvSpPr>
        <p:spPr>
          <a:xfrm>
            <a:off x="1042988" y="1700213"/>
            <a:ext cx="7643812" cy="4681537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altLang="ru-RU" dirty="0" smtClean="0"/>
              <a:t>      </a:t>
            </a:r>
          </a:p>
          <a:p>
            <a:pPr eaLnBrk="1" hangingPunct="1">
              <a:buFont typeface="Arial" charset="0"/>
              <a:buNone/>
            </a:pPr>
            <a:r>
              <a:rPr lang="ru-RU" altLang="ru-RU" dirty="0" smtClean="0"/>
              <a:t>		</a:t>
            </a:r>
            <a:r>
              <a:rPr lang="ru-RU" altLang="ru-RU" sz="4400" b="1" dirty="0" err="1" smtClean="0">
                <a:solidFill>
                  <a:srgbClr val="CC3300"/>
                </a:solidFill>
              </a:rPr>
              <a:t>ю</a:t>
            </a:r>
            <a:r>
              <a:rPr lang="ru-RU" altLang="ru-RU" sz="4400" b="1" dirty="0" smtClean="0">
                <a:solidFill>
                  <a:srgbClr val="CC3300"/>
                </a:solidFill>
              </a:rPr>
              <a:t> </a:t>
            </a:r>
            <a:r>
              <a:rPr lang="ru-RU" altLang="ru-RU" sz="4000" dirty="0" smtClean="0"/>
              <a:t> </a:t>
            </a:r>
            <a:r>
              <a:rPr lang="ru-RU" altLang="ru-RU" sz="4000" dirty="0" smtClean="0"/>
              <a:t>– </a:t>
            </a:r>
            <a:r>
              <a:rPr lang="ru-RU" altLang="ru-RU" sz="4000" dirty="0" smtClean="0"/>
              <a:t>Г. Остер</a:t>
            </a:r>
            <a:r>
              <a:rPr lang="ru-RU" altLang="ru-RU" sz="4000" dirty="0" smtClean="0"/>
              <a:t/>
            </a:r>
            <a:br>
              <a:rPr lang="ru-RU" altLang="ru-RU" sz="4000" dirty="0" smtClean="0"/>
            </a:br>
            <a:r>
              <a:rPr lang="ru-RU" altLang="ru-RU" sz="4000" dirty="0" smtClean="0"/>
              <a:t>	</a:t>
            </a:r>
            <a:r>
              <a:rPr lang="ru-RU" altLang="ru-RU" sz="4400" b="1" dirty="0" err="1" smtClean="0">
                <a:solidFill>
                  <a:srgbClr val="CC3300"/>
                </a:solidFill>
              </a:rPr>
              <a:t>н</a:t>
            </a:r>
            <a:r>
              <a:rPr lang="ru-RU" altLang="ru-RU" sz="4000" dirty="0" smtClean="0"/>
              <a:t> </a:t>
            </a:r>
            <a:r>
              <a:rPr lang="ru-RU" altLang="ru-RU" sz="4000" dirty="0" smtClean="0"/>
              <a:t>– </a:t>
            </a:r>
            <a:r>
              <a:rPr lang="ru-RU" altLang="ru-RU" sz="4000" dirty="0" smtClean="0"/>
              <a:t>Я. Аким</a:t>
            </a:r>
            <a:r>
              <a:rPr lang="ru-RU" altLang="ru-RU" dirty="0" smtClean="0"/>
              <a:t>  </a:t>
            </a:r>
            <a:endParaRPr lang="ru-RU" alt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623</TotalTime>
  <Words>33</Words>
  <Application>Microsoft Office PowerPoint</Application>
  <PresentationFormat>Экран (4:3)</PresentationFormat>
  <Paragraphs>39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 1) Выйдет ли из жадины хороший друг?</vt:lpstr>
      <vt:lpstr> 1) Поделится ли жадина конфетами с друзьями?</vt:lpstr>
      <vt:lpstr> 1)Стихотворение «Жадина» … .</vt:lpstr>
      <vt:lpstr> 1) Кто автор стихотворения «Жадина»?</vt:lpstr>
      <vt:lpstr> 1) Кто не даст покататься на велосипеде?</vt:lpstr>
      <vt:lpstr> 1) Произведение «Жадина» … .</vt:lpstr>
      <vt:lpstr> 1) «Жадина» это-… .</vt:lpstr>
      <vt:lpstr> 1) Жадным быть… .</vt:lpstr>
      <vt:lpstr> 1) Каким лучше быть?</vt:lpstr>
      <vt:lpstr> 1) У Жадины … .</vt:lpstr>
      <vt:lpstr>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Tsyganova</cp:lastModifiedBy>
  <cp:revision>57</cp:revision>
  <dcterms:created xsi:type="dcterms:W3CDTF">2014-07-09T08:50:25Z</dcterms:created>
  <dcterms:modified xsi:type="dcterms:W3CDTF">2016-01-28T12:52:27Z</dcterms:modified>
</cp:coreProperties>
</file>