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4EFA9-7426-4A28-A552-40C1CCE30B81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B2F38-4C19-4BC1-9159-F60ACBDB82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B2F38-4C19-4BC1-9159-F60ACBDB824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88EC-845D-4B1D-8418-31015A2BF75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1CC1-1105-4C19-BE64-E7652331E4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8374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785794"/>
            <a:ext cx="6386530" cy="52149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Познавательно - творческий 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«Мой любимый домашний питомец»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МДОУ Детский сад комбинированного вида №3,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г. Раменское, Московской области.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воспитанники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средней группы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№12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0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16200000">
            <a:off x="5107781" y="-535782"/>
            <a:ext cx="3500437" cy="4572001"/>
          </a:xfrm>
        </p:spPr>
      </p:pic>
      <p:pic>
        <p:nvPicPr>
          <p:cNvPr id="3" name="Рисунок 2" descr="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642939" y="-642939"/>
            <a:ext cx="3429000" cy="4714878"/>
          </a:xfrm>
          <a:prstGeom prst="rect">
            <a:avLst/>
          </a:prstGeom>
        </p:spPr>
      </p:pic>
      <p:pic>
        <p:nvPicPr>
          <p:cNvPr id="10" name="Содержимое 9" descr="009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 rot="16200000">
            <a:off x="2678887" y="2750343"/>
            <a:ext cx="3429001" cy="4786315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4500562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3614734" cy="6429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Дорошина Варя  группа №12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4429123" y="0"/>
            <a:ext cx="4714876" cy="3429000"/>
          </a:xfrm>
          <a:prstGeom prst="rect">
            <a:avLst/>
          </a:prstGeom>
        </p:spPr>
      </p:pic>
      <p:pic>
        <p:nvPicPr>
          <p:cNvPr id="5" name="Рисунок 4" descr="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0" y="3429000"/>
            <a:ext cx="4500562" cy="3429000"/>
          </a:xfrm>
          <a:prstGeom prst="rect">
            <a:avLst/>
          </a:prstGeom>
        </p:spPr>
      </p:pic>
      <p:pic>
        <p:nvPicPr>
          <p:cNvPr id="6" name="Рисунок 5" descr="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800000"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014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286248" cy="3500438"/>
          </a:xfrm>
          <a:prstGeom prst="rect">
            <a:avLst/>
          </a:prstGeom>
        </p:spPr>
      </p:pic>
      <p:pic>
        <p:nvPicPr>
          <p:cNvPr id="7" name="Рисунок 6" descr="015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0"/>
            <a:ext cx="4929190" cy="3786190"/>
          </a:xfrm>
          <a:prstGeom prst="rect">
            <a:avLst/>
          </a:prstGeom>
        </p:spPr>
      </p:pic>
      <p:pic>
        <p:nvPicPr>
          <p:cNvPr id="9" name="Рисунок 8" descr="016 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0430" y="3429000"/>
            <a:ext cx="3143759" cy="3429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очень любим своих питомцев</a:t>
            </a:r>
            <a:endParaRPr lang="ru-RU" sz="4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400_bi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000240"/>
            <a:ext cx="5857915" cy="464347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500174"/>
            <a:ext cx="5786478" cy="5357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mochky.narod.ru30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современных городских условиях не каждая семья может позволить содержать домашнее животное в квартире. Проект позволяет расширить представления у детей о домашних животных (кошка, собака, аквариумные рыбки, попугай,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хомяк и другие)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правилах ухода за ними.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Животные являются источником первых знаний о природе. Ребенок видит животное - он к нему тянется, распознает названия, отмечает различия, познает его поведение.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Животные являются источником развития сенсорики. Ни одна обучающая игрушка не может сравниться с природой. Ребенок непосредственно через органы чувств воспринимает объект: форму, величину, цвет, запах, пространственное расположение, движения, мягкость, фактуру шерсти и т. д.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Животные являются источником развития логического мышления. На основе представлений о животных, дети учатся видеть связи и зависимости: кошка мяукает у миски - голодная, затаилась - охотится.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Животные источник для различных видов деятельности - наблюдение, игра, труд, творчество и т. д. В результате формируется любознательность, наблюдательность, развивается фантазия.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mki18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6357982" cy="485778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Обогащение и углубление представлений у детей о домашних животных проживающих в квартире, способа ухода и общения с ними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1. Расширение представления у детей о разнообразии домашних питомцев (кошка, собака, аквариумные рыбки, попугай,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хомяк и другие).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Формирование и обогащение представления у детей об уходе за домашними обитателями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_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Обогащение знаний детей о животном мире ближайшего окружения; умение устанавливать взаимосвязь между размером животного и условиями обитании; знакомство с правилами ухода за домашними питомцами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Фотоподборка домашних обитателей (включение родителей), схема составления описательного рассказа, детские работы по рисованию и по лепке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неделя.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46593169-moi-kot-virtualnii-pitom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00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3314"/>
            <a:ext cx="8229600" cy="30003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описательного рассказа по фотографии с опорой на схему «Мой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любимый домашний питомец»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Учить детей составлять описательный рассказ с опорой на схему.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Развитие речи детей через использование прилагательных при составлении описательного рассказа.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Обучение детей «читать» схему.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lpitom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2643206" cy="1143000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Работы детей и родителей</a:t>
            </a:r>
            <a:endParaRPr lang="ru-RU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4714876" cy="6858000"/>
          </a:xfrm>
          <a:prstGeom prst="rect">
            <a:avLst/>
          </a:prstGeom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4643438" y="-4"/>
            <a:ext cx="4500562" cy="6857999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4429124" cy="6858000"/>
          </a:xfrm>
          <a:prstGeom prst="rect">
            <a:avLst/>
          </a:prstGeom>
        </p:spPr>
      </p:pic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4357684" y="0"/>
            <a:ext cx="4786313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0" y="0"/>
            <a:ext cx="4143372" cy="6858000"/>
          </a:xfrm>
          <a:prstGeom prst="rect">
            <a:avLst/>
          </a:prstGeom>
        </p:spPr>
      </p:pic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4143371" y="0"/>
            <a:ext cx="4857781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46</Words>
  <Application>Microsoft Office PowerPoint</Application>
  <PresentationFormat>Экран (4:3)</PresentationFormat>
  <Paragraphs>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Познавательно - творческий проект  «Мой любимый домашний питомец»  МДОУ Детский сад комбинированного вида №3,  г. Раменское, Московской области.  воспитанники  средней группы №12 </vt:lpstr>
      <vt:lpstr>Актуальность темы: В современных городских условиях не каждая семья может позволить содержать домашнее животное в квартире. Проект позволяет расширить представления у детей о домашних животных (кошка, собака, аквариумные рыбки, попугай, хомяк и другие) и правилах ухода за ними. Животные являются источником первых знаний о природе. Ребенок видит животное - он к нему тянется, распознает названия, отмечает различия, познает его поведение. Животные являются источником развития сенсорики. Ни одна обучающая игрушка не может сравниться с природой. Ребенок непосредственно через органы чувств воспринимает объект: форму, величину, цвет, запах, пространственное расположение, движения, мягкость, фактуру шерсти и т. д. Животные являются источником развития логического мышления. На основе представлений о животных, дети учатся видеть связи и зависимости: кошка мяукает у миски - голодная, затаилась - охотится. Животные источник для различных видов деятельности - наблюдение, игра, труд, творчество и т. д. В результате формируется любознательность, наблюдательность, развивается фантазия. </vt:lpstr>
      <vt:lpstr>Цель: Обогащение и углубление представлений у детей о домашних животных проживающих в квартире, способа ухода и общения с ними.  Задачи: 1. Расширение представления у детей о разнообразии домашних питомцев (кошка, собака, аквариумные рыбки, попугай, хомяк и другие).  2. Формирование и обогащение представления у детей об уходе за домашними обитателями. </vt:lpstr>
      <vt:lpstr>Предполагаемый результат:  Обогащение знаний детей о животном мире ближайшего окружения; умение устанавливать взаимосвязь между размером животного и условиями обитании; знакомство с правилами ухода за домашними питомцами.  Результат проекта:  Фотоподборка домашних обитателей (включение родителей), схема составления описательного рассказа, детские работы по рисованию и по лепке.  Срок реализации проекта: 1 неделя. </vt:lpstr>
      <vt:lpstr>Составление описательного рассказа по фотографии с опорой на схему «Мой любимый домашний питомец» Цель: Учить детей составлять описательный рассказ с опорой на схему. Задачи: 1. Развитие речи детей через использование прилагательных при составлении описательного рассказа. 2. Обучение детей «читать» схему. </vt:lpstr>
      <vt:lpstr>Работы детей и родителей</vt:lpstr>
      <vt:lpstr>Слайд 7</vt:lpstr>
      <vt:lpstr>Слайд 8</vt:lpstr>
      <vt:lpstr>Слайд 9</vt:lpstr>
      <vt:lpstr>Слайд 10</vt:lpstr>
      <vt:lpstr>Дорошина Варя  группа №12</vt:lpstr>
      <vt:lpstr>Слайд 12</vt:lpstr>
      <vt:lpstr>Мы очень любим своих питомцев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«Мой любимый домашний питомец»  МДОУ Детский сад комбинированного вида №3, г.Раменское  воспитанники  средней группы №12</dc:title>
  <dc:creator>PapaUrban</dc:creator>
  <cp:lastModifiedBy>PapaUrban</cp:lastModifiedBy>
  <cp:revision>19</cp:revision>
  <dcterms:created xsi:type="dcterms:W3CDTF">2016-02-03T16:37:12Z</dcterms:created>
  <dcterms:modified xsi:type="dcterms:W3CDTF">2016-02-04T19:23:02Z</dcterms:modified>
</cp:coreProperties>
</file>