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CD806-33F0-4A90-80D6-E0F097EFC70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84092-DDEF-48E2-99A2-F094AC8BEA9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51216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МУНИЦИПАЛЬНОЕ БЮДЖЕТНОЕ ДОШКОЛЬНОЕ  ОБРАЗОВАТЕЛЬНОЕ УЧРЕЖДЕНИЕ        Д\С №</a:t>
            </a: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8  «СНЕЖИНКА»</a:t>
            </a:r>
            <a:b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Г. ЗАПОЛЯРНЫЙ</a:t>
            </a:r>
            <a:endParaRPr lang="ru-RU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7854696" cy="3600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НЕДЕЛЯ ЗДОРОВЬЯ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(подготовительная группа)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  <a:r>
              <a:rPr lang="ru-RU" dirty="0" smtClean="0">
                <a:solidFill>
                  <a:schemeClr val="bg1"/>
                </a:solidFill>
              </a:rPr>
              <a:t>Асинович Т.В.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2015г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44992"/>
          </a:xfrm>
        </p:spPr>
        <p:txBody>
          <a:bodyPr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СПАСИБО ЗА ВНИМАНИЕ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7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«ПЕРВАЯ  ПОМОЩЬ»</a:t>
            </a:r>
            <a:br>
              <a:rPr lang="ru-RU" sz="31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Цель: Знакомство детей с элементами оказания первой медицинской помощи; развитие интереса к творческому решению ситуаций, связанных с формированием безопасного поведения</a:t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Встреча с медсестрой Д\с  Киселевой Ларисой Семеновной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Татьяна\Desktop\Неделя здоровья Асинович\13896797406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528392" cy="23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Неделя здоровья Асинович\IMG_20140114_100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" y="2564904"/>
            <a:ext cx="3740224" cy="24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Неделя здоровья Асинович\IMG_20140114_100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410445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«ЗДОРОВОЕ ПИТАНИЕ»</a:t>
            </a:r>
            <a: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ЦЕЛЬ: Расширение знаний дошкольников о наличии витаминов во фруктах и овощах; создание условий для формирования у детей представлений о полезных продуктах на нашем столе.</a:t>
            </a:r>
            <a:b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Коллаж  «Здоровое питание»</a:t>
            </a:r>
            <a:b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8064896" cy="3751312"/>
          </a:xfrm>
        </p:spPr>
      </p:pic>
    </p:spTree>
    <p:extLst>
      <p:ext uri="{BB962C8B-B14F-4D97-AF65-F5344CB8AC3E}">
        <p14:creationId xmlns:p14="http://schemas.microsoft.com/office/powerpoint/2010/main" val="1904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«ДЕНЬ БЕЗОПАСНОСТИ»</a:t>
            </a:r>
            <a:b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ЦЕЛЬ: Создание условий для формирования представлений о возможных опасных ситуациях; развитие у дошкольников навыков реагирования в экстремальных ситуациях; закрепление знаний и умений воспитанников о правилах поведения на улице, в транспорте.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Встреча  с инспектором МЧС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альбома «БЕЗОПАСНОСТЬ»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389883" cy="374441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14600"/>
            <a:ext cx="4104457" cy="3722712"/>
          </a:xfrm>
        </p:spPr>
      </p:pic>
    </p:spTree>
    <p:extLst>
      <p:ext uri="{BB962C8B-B14F-4D97-AF65-F5344CB8AC3E}">
        <p14:creationId xmlns:p14="http://schemas.microsoft.com/office/powerpoint/2010/main" val="3698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Рисунки детей на тему: «Пожарная машина спешит на помощь»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88296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316288" cy="3816424"/>
          </a:xfrm>
        </p:spPr>
      </p:pic>
    </p:spTree>
    <p:extLst>
      <p:ext uri="{BB962C8B-B14F-4D97-AF65-F5344CB8AC3E}">
        <p14:creationId xmlns:p14="http://schemas.microsoft.com/office/powerpoint/2010/main" val="30345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4038600" cy="41489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4186808" cy="4148931"/>
          </a:xfrm>
        </p:spPr>
      </p:pic>
    </p:spTree>
    <p:extLst>
      <p:ext uri="{BB962C8B-B14F-4D97-AF65-F5344CB8AC3E}">
        <p14:creationId xmlns:p14="http://schemas.microsoft.com/office/powerpoint/2010/main" val="139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Все про БЕЗОПАСНОСТЬ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 о правилах  пожарной безопасности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 о правилах поведения на дорогах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3244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</a:rPr>
              <a:t>Изготовление макета по ПДД</a:t>
            </a:r>
            <a:endParaRPr lang="ru-RU" sz="3200" b="1" dirty="0"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62162" cy="4389437"/>
          </a:xfrm>
        </p:spPr>
      </p:pic>
    </p:spTree>
    <p:extLst>
      <p:ext uri="{BB962C8B-B14F-4D97-AF65-F5344CB8AC3E}">
        <p14:creationId xmlns:p14="http://schemas.microsoft.com/office/powerpoint/2010/main" val="10646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«Я ЗДОРОВЬЕ БЕРЕГУ – БЫТЬ ЗДОРОВЫМ Я ХОЧУ!»</a:t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Цель: Способствовать становлению у детей ценностей здорового образа жизни</a:t>
            </a:r>
            <a:b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ru-RU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16288" cy="34474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038600" cy="3447430"/>
          </a:xfrm>
        </p:spPr>
      </p:pic>
    </p:spTree>
    <p:extLst>
      <p:ext uri="{BB962C8B-B14F-4D97-AF65-F5344CB8AC3E}">
        <p14:creationId xmlns:p14="http://schemas.microsoft.com/office/powerpoint/2010/main" val="15886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82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БЮДЖЕТНОЕ ДОШКОЛЬНОЕ  ОБРАЗОВАТЕЛЬНОЕ УЧРЕЖДЕНИЕ        Д\С №8  «СНЕЖИНКА» Г. ЗАПОЛЯРНЫЙ</vt:lpstr>
      <vt:lpstr>  «ПЕРВАЯ  ПОМОЩЬ» Цель: Знакомство детей с элементами оказания первой медицинской помощи; развитие интереса к творческому решению ситуаций, связанных с формированием безопасного поведения  Встреча с медсестрой Д\с  Киселевой Ларисой Семеновной</vt:lpstr>
      <vt:lpstr>      «ЗДОРОВОЕ ПИТАНИЕ» ЦЕЛЬ: Расширение знаний дошкольников о наличии витаминов во фруктах и овощах; создание условий для формирования у детей представлений о полезных продуктах на нашем столе.   Коллаж  «Здоровое питание»    </vt:lpstr>
      <vt:lpstr>«ДЕНЬ БЕЗОПАСНОСТИ» ЦЕЛЬ: Создание условий для формирования представлений о возможных опасных ситуациях; развитие у дошкольников навыков реагирования в экстремальных ситуациях; закрепление знаний и умений воспитанников о правилах поведения на улице, в транспорте.</vt:lpstr>
      <vt:lpstr>Рисунки детей на тему: «Пожарная машина спешит на помощь»</vt:lpstr>
      <vt:lpstr>Презентация PowerPoint</vt:lpstr>
      <vt:lpstr>Все про БЕЗОПАСНОСТЬ</vt:lpstr>
      <vt:lpstr>Изготовление макета по ПДД</vt:lpstr>
      <vt:lpstr>«Я ЗДОРОВЬЕ БЕРЕГУ – БЫТЬ ЗДОРОВЫМ Я ХОЧУ!» Цель: Способствовать становлению у детей ценностей здорового образа жизни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  Д\С №8</dc:title>
  <dc:creator>Татьяна</dc:creator>
  <cp:lastModifiedBy>Татьяна</cp:lastModifiedBy>
  <cp:revision>11</cp:revision>
  <dcterms:created xsi:type="dcterms:W3CDTF">2014-01-22T09:43:08Z</dcterms:created>
  <dcterms:modified xsi:type="dcterms:W3CDTF">2016-01-30T09:27:45Z</dcterms:modified>
</cp:coreProperties>
</file>