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6F483-913A-4F92-B026-8FFF74BC096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ED2A4C-86D5-4B66-826E-AEA5DE66C5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1%82%D0%B0%D1%80%D0%BA%D1%82%D0%B8%D0%B4%D0%B0" TargetMode="External"/><Relationship Id="rId2" Type="http://schemas.openxmlformats.org/officeDocument/2006/relationships/hyperlink" Target="https://ru.wikipedia.org/wiki/%D0%9A%D0%BE%D0%BD%D1%82%D0%B8%D0%BD%D0%B5%D0%BD%D1%8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1%D0%B5%D1%80%D0%B5%D0%B1%D1%80%D1%8F%D0%BD%D0%BA%D0%B0_(%D0%BF%D0%B0%D1%83%D0%BA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0%BC%D0%B5%D0%B9%D1%81%D1%82%D0%B2%D0%B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МНОГООБРАЗИЕ НАСЕКОМЫХ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000108"/>
            <a:ext cx="7429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Роль и значение насекомых в природе огромны. Число видов насекомых намного превосходит число видов любой другой группы животных, по приблизительным подсчетам, на нашей планете одновременно обитает минимум 108 млрд. </a:t>
            </a:r>
            <a:r>
              <a:rPr lang="ru-RU" sz="3600" b="1" dirty="0" smtClean="0">
                <a:solidFill>
                  <a:srgbClr val="00B050"/>
                </a:solidFill>
              </a:rPr>
              <a:t>насекомых. </a:t>
            </a:r>
            <a:r>
              <a:rPr lang="ru-RU" sz="3600" b="1" dirty="0" err="1" smtClean="0">
                <a:solidFill>
                  <a:srgbClr val="00B050"/>
                </a:solidFill>
              </a:rPr>
              <a:t>Но,нужно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помнить, что их надо беречь и охранять.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liveinternet.ru/images/attach/c/4/79/910/79910573_4663906_20cd11e4d9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667500" cy="644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teclibrary.ru/ensiclopedy/inse/I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6143668" cy="60064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57694"/>
            <a:ext cx="5867400" cy="642942"/>
          </a:xfrm>
        </p:spPr>
        <p:txBody>
          <a:bodyPr/>
          <a:lstStyle/>
          <a:p>
            <a:r>
              <a:rPr lang="vi-VN" u="sng" dirty="0" smtClean="0"/>
              <a:t>Чешуекры́лые</a:t>
            </a:r>
            <a:r>
              <a:rPr lang="vi-VN" b="0" u="sng" dirty="0" smtClean="0"/>
              <a:t>, или </a:t>
            </a:r>
            <a:r>
              <a:rPr lang="vi-VN" u="sng" dirty="0" smtClean="0"/>
              <a:t>ба́бочки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00636"/>
            <a:ext cx="5867400" cy="13009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Насчитывается более 158 000 видов. Представители отряда распространены на всех </a:t>
            </a:r>
            <a:r>
              <a:rPr lang="ru-RU" sz="2400" dirty="0" smtClean="0">
                <a:solidFill>
                  <a:srgbClr val="00B050"/>
                </a:solidFill>
                <a:hlinkClick r:id="rId2" tooltip="Континент"/>
              </a:rPr>
              <a:t>континентах</a:t>
            </a:r>
            <a:r>
              <a:rPr lang="ru-RU" sz="2400" dirty="0" smtClean="0">
                <a:solidFill>
                  <a:srgbClr val="00B050"/>
                </a:solidFill>
              </a:rPr>
              <a:t>, за исключением </a:t>
            </a:r>
            <a:r>
              <a:rPr lang="ru-RU" sz="2400" dirty="0" smtClean="0">
                <a:solidFill>
                  <a:srgbClr val="00B050"/>
                </a:solidFill>
                <a:hlinkClick r:id="rId3" tooltip="Антарктида"/>
              </a:rPr>
              <a:t>Антарктиды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5362" name="Picture 2" descr="http://simmama.ru/files/imagecache/poln/article4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860" b="860"/>
          <a:stretch>
            <a:fillRect/>
          </a:stretch>
        </p:blipFill>
        <p:spPr bwMode="auto">
          <a:xfrm>
            <a:off x="3643306" y="21429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35716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 ОТРЯДУ БАБОЧЕК ОТНОСЯТСЯ:</a:t>
            </a:r>
            <a:endParaRPr lang="ru-RU" sz="3600" b="1" dirty="0"/>
          </a:p>
        </p:txBody>
      </p:sp>
      <p:pic>
        <p:nvPicPr>
          <p:cNvPr id="16394" name="Picture 10" descr="https://upload.wikimedia.org/wikipedia/commons/thumb/8/8a/Chrysoesthia_drurella_(Edkins).jpg/275px-Chrysoesthia_drurella_(Edkin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619375" cy="1743076"/>
          </a:xfrm>
          <a:prstGeom prst="rect">
            <a:avLst/>
          </a:prstGeom>
          <a:noFill/>
        </p:spPr>
      </p:pic>
      <p:pic>
        <p:nvPicPr>
          <p:cNvPr id="16396" name="Picture 12" descr="https://upload.wikimedia.org/wikipedia/commons/thumb/c/c6/Lasiocampa_quercus01.jpg/275px-Lasiocampa_quercu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357298"/>
            <a:ext cx="2619375" cy="21050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86116" y="350043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КОКОНОПРЯДЫ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28574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МОЛИ</a:t>
            </a:r>
            <a:endParaRPr lang="ru-RU" b="1" dirty="0"/>
          </a:p>
        </p:txBody>
      </p:sp>
      <p:pic>
        <p:nvPicPr>
          <p:cNvPr id="16398" name="Picture 14" descr="http://www.apus.ru/im.xp/04905005304805704805105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381250" cy="17907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15074" y="300037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ХОХЛАТКИ</a:t>
            </a:r>
            <a:endParaRPr lang="ru-RU" b="1" dirty="0"/>
          </a:p>
        </p:txBody>
      </p:sp>
      <p:sp>
        <p:nvSpPr>
          <p:cNvPr id="16400" name="AutoShape 16" descr="Картинки по запросу голубя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Картинки по запросу голубя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4" name="Picture 20" descr="http://www.danaida.ru/sem5/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39718"/>
            <a:ext cx="2428892" cy="2003836"/>
          </a:xfrm>
          <a:prstGeom prst="rect">
            <a:avLst/>
          </a:prstGeom>
          <a:noFill/>
        </p:spPr>
      </p:pic>
      <p:pic>
        <p:nvPicPr>
          <p:cNvPr id="16406" name="Picture 22" descr="http://dreamatico.com/data_images/butterfly/butterfly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929066"/>
            <a:ext cx="1787038" cy="1724146"/>
          </a:xfrm>
          <a:prstGeom prst="rect">
            <a:avLst/>
          </a:prstGeom>
          <a:noFill/>
        </p:spPr>
      </p:pic>
      <p:pic>
        <p:nvPicPr>
          <p:cNvPr id="16410" name="Picture 26" descr="http://www.duanrevig.com/Papillon/Rhopaloceres%20papillons%20de%20jour/Nymphalidae/Nymphalinae/slides/Vanessa%20Io%20Inachis%20Io%20Paon%20du%20jo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571876"/>
            <a:ext cx="2857520" cy="216099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43042" y="607220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 «БАБОЧКИ»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c.academic.ru/pictures/bse/jpg/0290578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6786610" cy="42767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500702"/>
            <a:ext cx="50006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о</a:t>
            </a:r>
            <a:r>
              <a:rPr lang="ru-RU" sz="2000" dirty="0"/>
              <a:t> числу видов</a:t>
            </a:r>
            <a:r>
              <a:rPr lang="ru-RU" sz="2800" b="1" u="sng" dirty="0"/>
              <a:t> </a:t>
            </a:r>
            <a:r>
              <a:rPr lang="ru-RU" sz="2800" b="1" u="sng" dirty="0" smtClean="0"/>
              <a:t>ЖУКИ </a:t>
            </a:r>
            <a:r>
              <a:rPr lang="ru-RU" sz="2000" dirty="0"/>
              <a:t>— самый многочисленный отряд </a:t>
            </a:r>
            <a:r>
              <a:rPr lang="ru-RU" sz="2000" dirty="0" smtClean="0"/>
              <a:t>насекомых.</a:t>
            </a:r>
            <a:r>
              <a:rPr lang="ru-RU" sz="2000" dirty="0"/>
              <a:t> </a:t>
            </a:r>
            <a:r>
              <a:rPr lang="ru-RU" sz="2000" dirty="0" smtClean="0"/>
              <a:t>Известно</a:t>
            </a:r>
            <a:r>
              <a:rPr lang="ru-RU" sz="2000" dirty="0"/>
              <a:t> около </a:t>
            </a:r>
            <a:r>
              <a:rPr lang="ru-RU" sz="2000" dirty="0" smtClean="0"/>
              <a:t>25 000</a:t>
            </a:r>
            <a:r>
              <a:rPr lang="ru-RU" sz="2000" dirty="0"/>
              <a:t> видов </a:t>
            </a:r>
            <a:r>
              <a:rPr lang="ru-RU" sz="2000" dirty="0" smtClean="0"/>
              <a:t>Жуков.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eofotoput.ru/wp-content/uploads/2012/01/21_macro_ins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931491" cy="2041778"/>
          </a:xfrm>
          <a:prstGeom prst="rect">
            <a:avLst/>
          </a:prstGeom>
          <a:noFill/>
        </p:spPr>
      </p:pic>
      <p:pic>
        <p:nvPicPr>
          <p:cNvPr id="18436" name="Picture 4" descr="http://desktop.kazansoft.ru/img/animals/insect/img-8c0b6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34"/>
            <a:ext cx="4929222" cy="36969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Пауки</a:t>
            </a:r>
            <a:r>
              <a:rPr lang="ru-RU" sz="2000" b="1" u="sng" dirty="0"/>
              <a:t> </a:t>
            </a:r>
            <a:r>
              <a:rPr lang="ru-RU" sz="2000" b="1" dirty="0"/>
              <a:t>обитают по всему земному шару, но в тёплых краях насчитывается больше всего видов. Почти все пауки — наземные животные. Исключение </a:t>
            </a:r>
            <a:r>
              <a:rPr lang="ru-RU" sz="2000" b="1" dirty="0" smtClean="0"/>
              <a:t>составляет </a:t>
            </a:r>
            <a:r>
              <a:rPr lang="ru-RU" sz="2000" b="1" dirty="0" smtClean="0">
                <a:hlinkClick r:id="rId4" tooltip="Серебрянка (паук)"/>
              </a:rPr>
              <a:t>водяной </a:t>
            </a:r>
            <a:r>
              <a:rPr lang="ru-RU" sz="2000" b="1" dirty="0">
                <a:hlinkClick r:id="rId4" tooltip="Серебрянка (паук)"/>
              </a:rPr>
              <a:t>паук</a:t>
            </a:r>
            <a:r>
              <a:rPr lang="ru-RU" sz="2000" b="1" dirty="0"/>
              <a:t>, который живёт в воде. Ряд видов пауков охотятся на поверхности воды. Часть пауков строит гнёзда, убежища и норы, другие же не имеют постоянного места обитания. В большинстве своём пауки являются ночными </a:t>
            </a:r>
            <a:r>
              <a:rPr lang="ru-RU" sz="2000" b="1" dirty="0" smtClean="0"/>
              <a:t>животными.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erunica.ru/uploads/posts/2012-03/1330720357_2209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000660" cy="37504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786322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/>
              <a:t>Мухи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настоящие </a:t>
            </a:r>
            <a:r>
              <a:rPr lang="ru-RU" dirty="0"/>
              <a:t>мухи, чтобы выжить, полагаются в большой степени на зрение. Поэтому имеют сложные глаза, составленные из тысяч индивидуальных линз и очень чувствительных к движению.</a:t>
            </a:r>
          </a:p>
        </p:txBody>
      </p:sp>
      <p:pic>
        <p:nvPicPr>
          <p:cNvPr id="19464" name="Picture 8" descr="Картинки по запросу му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736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ailand-good.ru/wp-content/uploads/2013/03/Murav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47625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429132"/>
            <a:ext cx="46434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Муравьи </a:t>
            </a:r>
            <a:r>
              <a:rPr lang="ru-RU" dirty="0"/>
              <a:t>— наиболее </a:t>
            </a:r>
            <a:r>
              <a:rPr lang="ru-RU" dirty="0" smtClean="0"/>
              <a:t>развитое</a:t>
            </a:r>
            <a:r>
              <a:rPr lang="ru-RU" dirty="0"/>
              <a:t> </a:t>
            </a:r>
            <a:r>
              <a:rPr lang="ru-RU" dirty="0">
                <a:hlinkClick r:id="rId3" tooltip="Семейство"/>
              </a:rPr>
              <a:t>семейство</a:t>
            </a:r>
            <a:r>
              <a:rPr lang="ru-RU" dirty="0"/>
              <a:t> </a:t>
            </a:r>
            <a:r>
              <a:rPr lang="ru-RU" dirty="0" smtClean="0"/>
              <a:t>насекомых</a:t>
            </a:r>
            <a:r>
              <a:rPr lang="ru-RU" baseline="30000" dirty="0"/>
              <a:t>.</a:t>
            </a:r>
            <a:r>
              <a:rPr lang="ru-RU" dirty="0" smtClean="0"/>
              <a:t> </a:t>
            </a:r>
            <a:r>
              <a:rPr lang="ru-RU" dirty="0"/>
              <a:t>Их семьи -</a:t>
            </a:r>
            <a:r>
              <a:rPr lang="ru-RU" dirty="0" smtClean="0"/>
              <a:t> </a:t>
            </a:r>
            <a:r>
              <a:rPr lang="ru-RU" dirty="0"/>
              <a:t>группы с разделением </a:t>
            </a:r>
            <a:r>
              <a:rPr lang="ru-RU" dirty="0" smtClean="0"/>
              <a:t>труда. </a:t>
            </a:r>
            <a:r>
              <a:rPr lang="ru-RU" dirty="0"/>
              <a:t>Некоторые виды муравьёв обладают развитым «языком» и способны передавать сложную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irnasekomyh.ru/wp-content/uploads/2010/05/glav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857500" cy="2143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71435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Перепончатокрылые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пчела</a:t>
            </a:r>
            <a:endParaRPr lang="ru-RU" b="1" dirty="0"/>
          </a:p>
        </p:txBody>
      </p:sp>
      <p:pic>
        <p:nvPicPr>
          <p:cNvPr id="21508" name="Picture 4" descr="Hymenoptera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294" y="2038314"/>
            <a:ext cx="3256416" cy="2605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15140" y="47863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оса</a:t>
            </a:r>
            <a:endParaRPr lang="ru-RU" b="1" dirty="0"/>
          </a:p>
        </p:txBody>
      </p:sp>
      <p:pic>
        <p:nvPicPr>
          <p:cNvPr id="21510" name="Picture 6" descr="http://animalworld.com.ua/images/2014/April/Animal/Bombus/Bombu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3830780"/>
            <a:ext cx="3071834" cy="24568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63579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шмель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167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Чешуекры́лые, или ба́бочки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DNA7 X86</cp:lastModifiedBy>
  <cp:revision>10</cp:revision>
  <dcterms:created xsi:type="dcterms:W3CDTF">2015-09-01T09:47:08Z</dcterms:created>
  <dcterms:modified xsi:type="dcterms:W3CDTF">2015-09-10T18:12:19Z</dcterms:modified>
</cp:coreProperties>
</file>