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1"/>
  </p:notesMasterIdLst>
  <p:sldIdLst>
    <p:sldId id="256" r:id="rId2"/>
    <p:sldId id="257" r:id="rId3"/>
    <p:sldId id="276" r:id="rId4"/>
    <p:sldId id="278" r:id="rId5"/>
    <p:sldId id="286" r:id="rId6"/>
    <p:sldId id="304" r:id="rId7"/>
    <p:sldId id="263" r:id="rId8"/>
    <p:sldId id="287" r:id="rId9"/>
    <p:sldId id="31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F3416-566B-457E-AC08-1145AB8DDBE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DD9313-9067-4B61-B6A5-0AADF63CBF7E}">
      <dgm:prSet custT="1"/>
      <dgm:spPr/>
      <dgm:t>
        <a:bodyPr/>
        <a:lstStyle/>
        <a:p>
          <a:pPr algn="ctr" rtl="0"/>
          <a:r>
            <a:rPr lang="ru-RU" sz="1800" dirty="0" smtClean="0">
              <a:solidFill>
                <a:schemeClr val="tx1"/>
              </a:solidFill>
            </a:rPr>
            <a:t>КОМПОНЕНТЫ ЗОЖ: </a:t>
          </a:r>
          <a:endParaRPr lang="ru-RU" sz="1800" dirty="0">
            <a:solidFill>
              <a:schemeClr val="tx1"/>
            </a:solidFill>
          </a:endParaRPr>
        </a:p>
      </dgm:t>
    </dgm:pt>
    <dgm:pt modelId="{B97553B8-9199-41B5-BADF-BF3F0DFDC80A}" type="parTrans" cxnId="{D0BB3154-8DAE-4FD1-B691-D9AFAB525CC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F1211DA-2F03-4DB1-BC3B-787E68BF4318}" type="sibTrans" cxnId="{D0BB3154-8DAE-4FD1-B691-D9AFAB525CC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E7F3F7AE-7EA6-469D-8F4C-F7C7DCA914AF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занятия физкультурой, прогулки;</a:t>
          </a:r>
          <a:endParaRPr lang="ru-RU" sz="1800" dirty="0">
            <a:solidFill>
              <a:schemeClr val="tx1"/>
            </a:solidFill>
          </a:endParaRPr>
        </a:p>
      </dgm:t>
    </dgm:pt>
    <dgm:pt modelId="{DDE16343-88D1-4B1F-950C-354A92AA1BC3}" type="parTrans" cxnId="{6B84A1CC-96A2-4A0D-9979-1A7609762AB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FB5C9D7-4AC6-4614-A4B4-F5A514EF9CF6}" type="sibTrans" cxnId="{6B84A1CC-96A2-4A0D-9979-1A7609762AB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63E60D5-1593-4F36-A9C2-40E8243B1CC2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рациональное питание, соблюдение правил личной гигиены: закаливание, создание условий для полноценного сна;</a:t>
          </a:r>
          <a:endParaRPr lang="ru-RU" sz="1800" dirty="0">
            <a:solidFill>
              <a:schemeClr val="tx1"/>
            </a:solidFill>
          </a:endParaRPr>
        </a:p>
      </dgm:t>
    </dgm:pt>
    <dgm:pt modelId="{A462DB39-DDDB-412F-B6E8-5526A3159FC0}" type="parTrans" cxnId="{20F883C2-72B2-43B2-BC44-D354B896FEC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6ED4CBA-2D70-4356-96E5-70E675BD2E47}" type="sibTrans" cxnId="{20F883C2-72B2-43B2-BC44-D354B896FEC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694988B-2223-4F59-BB8F-5C75A3FBFFCC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дружелюбное отношение друг к другу; </a:t>
          </a:r>
          <a:endParaRPr lang="ru-RU" sz="1800" dirty="0">
            <a:solidFill>
              <a:schemeClr val="tx1"/>
            </a:solidFill>
          </a:endParaRPr>
        </a:p>
      </dgm:t>
    </dgm:pt>
    <dgm:pt modelId="{C98681A9-6A61-478C-B988-A99C0000FCF6}" type="parTrans" cxnId="{9E49660E-2DC1-4C41-8D11-1BF182DFD8F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64BD969-8730-4526-A8B8-54733FBACD05}" type="sibTrans" cxnId="{9E49660E-2DC1-4C41-8D11-1BF182DFD8F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3C40550-FE0A-44E4-8417-83A884ADF2D5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бережное отношение к окружающей среде, к природе;</a:t>
          </a:r>
          <a:endParaRPr lang="ru-RU" sz="1800" dirty="0">
            <a:solidFill>
              <a:schemeClr val="tx1"/>
            </a:solidFill>
          </a:endParaRPr>
        </a:p>
      </dgm:t>
    </dgm:pt>
    <dgm:pt modelId="{CE5096F9-61A8-4324-B43D-66E47F3DA7C5}" type="parTrans" cxnId="{306BFC22-CA40-44FA-9048-7CF5A81F343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94EA723-4C2B-4F23-AEC5-A1AD5C5B3DE4}" type="sibTrans" cxnId="{306BFC22-CA40-44FA-9048-7CF5A81F343C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C2C4B09-9C59-45B1-A5A6-C20DBCEB4B89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формирование понятия "не вреди себе сам". </a:t>
          </a:r>
          <a:endParaRPr lang="ru-RU" sz="1800" dirty="0">
            <a:solidFill>
              <a:schemeClr val="tx1"/>
            </a:solidFill>
          </a:endParaRPr>
        </a:p>
      </dgm:t>
    </dgm:pt>
    <dgm:pt modelId="{AD3A6369-A70C-4E5D-94D1-55E5FA148DE5}" type="parTrans" cxnId="{32B8F14D-6461-4995-A214-C5859A58A34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AF46BC2-12C7-45DA-90F0-AF425395E6C3}" type="sibTrans" cxnId="{32B8F14D-6461-4995-A214-C5859A58A346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140E2E8-91AE-4DEE-8D68-C3E77845D27C}" type="pres">
      <dgm:prSet presAssocID="{D1FF3416-566B-457E-AC08-1145AB8DDB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F91C13-96FC-4BD3-8887-D1FB23CEC310}" type="pres">
      <dgm:prSet presAssocID="{44DD9313-9067-4B61-B6A5-0AADF63CBF7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9EE46-3115-4939-A3AF-A69CC60AFEAF}" type="pres">
      <dgm:prSet presAssocID="{AF1211DA-2F03-4DB1-BC3B-787E68BF4318}" presName="spacer" presStyleCnt="0"/>
      <dgm:spPr/>
      <dgm:t>
        <a:bodyPr/>
        <a:lstStyle/>
        <a:p>
          <a:endParaRPr lang="ru-RU"/>
        </a:p>
      </dgm:t>
    </dgm:pt>
    <dgm:pt modelId="{A44AC727-ED0D-4968-AA8E-3914D689EE5A}" type="pres">
      <dgm:prSet presAssocID="{E7F3F7AE-7EA6-469D-8F4C-F7C7DCA914A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D3E10-594C-4208-92EA-5081935E0875}" type="pres">
      <dgm:prSet presAssocID="{3FB5C9D7-4AC6-4614-A4B4-F5A514EF9CF6}" presName="spacer" presStyleCnt="0"/>
      <dgm:spPr/>
      <dgm:t>
        <a:bodyPr/>
        <a:lstStyle/>
        <a:p>
          <a:endParaRPr lang="ru-RU"/>
        </a:p>
      </dgm:t>
    </dgm:pt>
    <dgm:pt modelId="{6DD5244C-DA67-40EB-B238-D9C992BA567C}" type="pres">
      <dgm:prSet presAssocID="{A63E60D5-1593-4F36-A9C2-40E8243B1CC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033FC-A11F-453F-9901-51896A552175}" type="pres">
      <dgm:prSet presAssocID="{26ED4CBA-2D70-4356-96E5-70E675BD2E47}" presName="spacer" presStyleCnt="0"/>
      <dgm:spPr/>
      <dgm:t>
        <a:bodyPr/>
        <a:lstStyle/>
        <a:p>
          <a:endParaRPr lang="ru-RU"/>
        </a:p>
      </dgm:t>
    </dgm:pt>
    <dgm:pt modelId="{FFFD49E3-D318-4E51-929F-F16543F89784}" type="pres">
      <dgm:prSet presAssocID="{B694988B-2223-4F59-BB8F-5C75A3FBFFC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D9AD8-1F66-4E88-8CC6-3F032D719533}" type="pres">
      <dgm:prSet presAssocID="{364BD969-8730-4526-A8B8-54733FBACD05}" presName="spacer" presStyleCnt="0"/>
      <dgm:spPr/>
      <dgm:t>
        <a:bodyPr/>
        <a:lstStyle/>
        <a:p>
          <a:endParaRPr lang="ru-RU"/>
        </a:p>
      </dgm:t>
    </dgm:pt>
    <dgm:pt modelId="{F46A4CEB-2821-4E5E-A491-3786CA1A497B}" type="pres">
      <dgm:prSet presAssocID="{53C40550-FE0A-44E4-8417-83A884ADF2D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A333B-B7F7-49C3-BB7C-C0BE79A9DB34}" type="pres">
      <dgm:prSet presAssocID="{394EA723-4C2B-4F23-AEC5-A1AD5C5B3DE4}" presName="spacer" presStyleCnt="0"/>
      <dgm:spPr/>
      <dgm:t>
        <a:bodyPr/>
        <a:lstStyle/>
        <a:p>
          <a:endParaRPr lang="ru-RU"/>
        </a:p>
      </dgm:t>
    </dgm:pt>
    <dgm:pt modelId="{12D4EFD9-42B0-4682-9419-9409FAE99EE3}" type="pres">
      <dgm:prSet presAssocID="{5C2C4B09-9C59-45B1-A5A6-C20DBCEB4B8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6BFC22-CA40-44FA-9048-7CF5A81F343C}" srcId="{D1FF3416-566B-457E-AC08-1145AB8DDBE8}" destId="{53C40550-FE0A-44E4-8417-83A884ADF2D5}" srcOrd="4" destOrd="0" parTransId="{CE5096F9-61A8-4324-B43D-66E47F3DA7C5}" sibTransId="{394EA723-4C2B-4F23-AEC5-A1AD5C5B3DE4}"/>
    <dgm:cxn modelId="{20F883C2-72B2-43B2-BC44-D354B896FECD}" srcId="{D1FF3416-566B-457E-AC08-1145AB8DDBE8}" destId="{A63E60D5-1593-4F36-A9C2-40E8243B1CC2}" srcOrd="2" destOrd="0" parTransId="{A462DB39-DDDB-412F-B6E8-5526A3159FC0}" sibTransId="{26ED4CBA-2D70-4356-96E5-70E675BD2E47}"/>
    <dgm:cxn modelId="{E02D2483-0ED1-4987-AFF2-853587B1159C}" type="presOf" srcId="{D1FF3416-566B-457E-AC08-1145AB8DDBE8}" destId="{0140E2E8-91AE-4DEE-8D68-C3E77845D27C}" srcOrd="0" destOrd="0" presId="urn:microsoft.com/office/officeart/2005/8/layout/vList2"/>
    <dgm:cxn modelId="{B8103E5D-C336-4633-92CE-72051AA79F4D}" type="presOf" srcId="{B694988B-2223-4F59-BB8F-5C75A3FBFFCC}" destId="{FFFD49E3-D318-4E51-929F-F16543F89784}" srcOrd="0" destOrd="0" presId="urn:microsoft.com/office/officeart/2005/8/layout/vList2"/>
    <dgm:cxn modelId="{45FC33AE-28CC-4E8D-B97F-0808A8FFFBE3}" type="presOf" srcId="{A63E60D5-1593-4F36-A9C2-40E8243B1CC2}" destId="{6DD5244C-DA67-40EB-B238-D9C992BA567C}" srcOrd="0" destOrd="0" presId="urn:microsoft.com/office/officeart/2005/8/layout/vList2"/>
    <dgm:cxn modelId="{D0BB3154-8DAE-4FD1-B691-D9AFAB525CCE}" srcId="{D1FF3416-566B-457E-AC08-1145AB8DDBE8}" destId="{44DD9313-9067-4B61-B6A5-0AADF63CBF7E}" srcOrd="0" destOrd="0" parTransId="{B97553B8-9199-41B5-BADF-BF3F0DFDC80A}" sibTransId="{AF1211DA-2F03-4DB1-BC3B-787E68BF4318}"/>
    <dgm:cxn modelId="{7D614C10-8330-408F-8CD8-DCCB80C6FDE4}" type="presOf" srcId="{44DD9313-9067-4B61-B6A5-0AADF63CBF7E}" destId="{9EF91C13-96FC-4BD3-8887-D1FB23CEC310}" srcOrd="0" destOrd="0" presId="urn:microsoft.com/office/officeart/2005/8/layout/vList2"/>
    <dgm:cxn modelId="{61FB4F5F-65A3-4AA2-AB6E-68203E894A42}" type="presOf" srcId="{53C40550-FE0A-44E4-8417-83A884ADF2D5}" destId="{F46A4CEB-2821-4E5E-A491-3786CA1A497B}" srcOrd="0" destOrd="0" presId="urn:microsoft.com/office/officeart/2005/8/layout/vList2"/>
    <dgm:cxn modelId="{4161DDC5-DBF8-4489-BFB5-D3D8389EFEDD}" type="presOf" srcId="{E7F3F7AE-7EA6-469D-8F4C-F7C7DCA914AF}" destId="{A44AC727-ED0D-4968-AA8E-3914D689EE5A}" srcOrd="0" destOrd="0" presId="urn:microsoft.com/office/officeart/2005/8/layout/vList2"/>
    <dgm:cxn modelId="{4CCECF2D-5AFA-4931-BAFB-C9DDD174CF43}" type="presOf" srcId="{5C2C4B09-9C59-45B1-A5A6-C20DBCEB4B89}" destId="{12D4EFD9-42B0-4682-9419-9409FAE99EE3}" srcOrd="0" destOrd="0" presId="urn:microsoft.com/office/officeart/2005/8/layout/vList2"/>
    <dgm:cxn modelId="{9E49660E-2DC1-4C41-8D11-1BF182DFD8FF}" srcId="{D1FF3416-566B-457E-AC08-1145AB8DDBE8}" destId="{B694988B-2223-4F59-BB8F-5C75A3FBFFCC}" srcOrd="3" destOrd="0" parTransId="{C98681A9-6A61-478C-B988-A99C0000FCF6}" sibTransId="{364BD969-8730-4526-A8B8-54733FBACD05}"/>
    <dgm:cxn modelId="{6B84A1CC-96A2-4A0D-9979-1A7609762AB5}" srcId="{D1FF3416-566B-457E-AC08-1145AB8DDBE8}" destId="{E7F3F7AE-7EA6-469D-8F4C-F7C7DCA914AF}" srcOrd="1" destOrd="0" parTransId="{DDE16343-88D1-4B1F-950C-354A92AA1BC3}" sibTransId="{3FB5C9D7-4AC6-4614-A4B4-F5A514EF9CF6}"/>
    <dgm:cxn modelId="{32B8F14D-6461-4995-A214-C5859A58A346}" srcId="{D1FF3416-566B-457E-AC08-1145AB8DDBE8}" destId="{5C2C4B09-9C59-45B1-A5A6-C20DBCEB4B89}" srcOrd="5" destOrd="0" parTransId="{AD3A6369-A70C-4E5D-94D1-55E5FA148DE5}" sibTransId="{2AF46BC2-12C7-45DA-90F0-AF425395E6C3}"/>
    <dgm:cxn modelId="{8068220A-CC83-4EBD-A4DF-27723BA7E7A0}" type="presParOf" srcId="{0140E2E8-91AE-4DEE-8D68-C3E77845D27C}" destId="{9EF91C13-96FC-4BD3-8887-D1FB23CEC310}" srcOrd="0" destOrd="0" presId="urn:microsoft.com/office/officeart/2005/8/layout/vList2"/>
    <dgm:cxn modelId="{7D6D20FB-8E68-4B7D-B221-354A82242B86}" type="presParOf" srcId="{0140E2E8-91AE-4DEE-8D68-C3E77845D27C}" destId="{F429EE46-3115-4939-A3AF-A69CC60AFEAF}" srcOrd="1" destOrd="0" presId="urn:microsoft.com/office/officeart/2005/8/layout/vList2"/>
    <dgm:cxn modelId="{C76DC661-9685-4BDF-954B-5E3733FD67BA}" type="presParOf" srcId="{0140E2E8-91AE-4DEE-8D68-C3E77845D27C}" destId="{A44AC727-ED0D-4968-AA8E-3914D689EE5A}" srcOrd="2" destOrd="0" presId="urn:microsoft.com/office/officeart/2005/8/layout/vList2"/>
    <dgm:cxn modelId="{4729D897-5886-44E4-A13E-9A9C430D7F8B}" type="presParOf" srcId="{0140E2E8-91AE-4DEE-8D68-C3E77845D27C}" destId="{331D3E10-594C-4208-92EA-5081935E0875}" srcOrd="3" destOrd="0" presId="urn:microsoft.com/office/officeart/2005/8/layout/vList2"/>
    <dgm:cxn modelId="{85F0811E-CEC1-40A4-A7C3-3D2260E7546E}" type="presParOf" srcId="{0140E2E8-91AE-4DEE-8D68-C3E77845D27C}" destId="{6DD5244C-DA67-40EB-B238-D9C992BA567C}" srcOrd="4" destOrd="0" presId="urn:microsoft.com/office/officeart/2005/8/layout/vList2"/>
    <dgm:cxn modelId="{33F8C88F-78AF-47B3-B42A-47432C5261F4}" type="presParOf" srcId="{0140E2E8-91AE-4DEE-8D68-C3E77845D27C}" destId="{916033FC-A11F-453F-9901-51896A552175}" srcOrd="5" destOrd="0" presId="urn:microsoft.com/office/officeart/2005/8/layout/vList2"/>
    <dgm:cxn modelId="{7CDC7A3F-1021-4D89-B53D-886E09B052E1}" type="presParOf" srcId="{0140E2E8-91AE-4DEE-8D68-C3E77845D27C}" destId="{FFFD49E3-D318-4E51-929F-F16543F89784}" srcOrd="6" destOrd="0" presId="urn:microsoft.com/office/officeart/2005/8/layout/vList2"/>
    <dgm:cxn modelId="{2E085984-3018-4A35-9DBF-E4358B8C7042}" type="presParOf" srcId="{0140E2E8-91AE-4DEE-8D68-C3E77845D27C}" destId="{11AD9AD8-1F66-4E88-8CC6-3F032D719533}" srcOrd="7" destOrd="0" presId="urn:microsoft.com/office/officeart/2005/8/layout/vList2"/>
    <dgm:cxn modelId="{B0EE0C7C-7351-4AC1-BAE4-B332E2B2DB05}" type="presParOf" srcId="{0140E2E8-91AE-4DEE-8D68-C3E77845D27C}" destId="{F46A4CEB-2821-4E5E-A491-3786CA1A497B}" srcOrd="8" destOrd="0" presId="urn:microsoft.com/office/officeart/2005/8/layout/vList2"/>
    <dgm:cxn modelId="{5FDA2119-7B13-4703-ADA7-BF43378F381C}" type="presParOf" srcId="{0140E2E8-91AE-4DEE-8D68-C3E77845D27C}" destId="{A4EA333B-B7F7-49C3-BB7C-C0BE79A9DB34}" srcOrd="9" destOrd="0" presId="urn:microsoft.com/office/officeart/2005/8/layout/vList2"/>
    <dgm:cxn modelId="{5CAD29DA-0E57-4D1A-94EB-409E082953ED}" type="presParOf" srcId="{0140E2E8-91AE-4DEE-8D68-C3E77845D27C}" destId="{12D4EFD9-42B0-4682-9419-9409FAE99EE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D237F2-D7E4-4C5C-990C-0484876D92C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DD3D200-318E-4054-A67E-17761B0FEDDF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Ходьба по сырому песку (летом), коврику (в межсезонье)</a:t>
          </a:r>
          <a:endParaRPr lang="ru-RU" sz="1800" b="1" dirty="0">
            <a:solidFill>
              <a:schemeClr val="tx1"/>
            </a:solidFill>
          </a:endParaRPr>
        </a:p>
      </dgm:t>
    </dgm:pt>
    <dgm:pt modelId="{43FC2875-E6FC-4D25-8357-0BBFD405CDCA}" type="parTrans" cxnId="{6E3427B3-0F4F-48BF-B379-8F36BD1CE4A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95A8156-02A9-4A06-8885-29058A05DAF9}" type="sibTrans" cxnId="{6E3427B3-0F4F-48BF-B379-8F36BD1CE4A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D6D3D92-FD94-4B23-995A-4C3A30D1BADF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Контрастное обливание ног (летом)</a:t>
          </a:r>
          <a:endParaRPr lang="ru-RU" sz="1800" b="1" dirty="0">
            <a:solidFill>
              <a:schemeClr val="tx1"/>
            </a:solidFill>
          </a:endParaRPr>
        </a:p>
      </dgm:t>
    </dgm:pt>
    <dgm:pt modelId="{A0DFE723-8395-4822-A66E-40FB4144E1E7}" type="parTrans" cxnId="{86712486-B3D8-40A0-A0CC-EDA935BDB168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084C6B5-ACC7-45AA-9D76-A621A72EE7C9}" type="sibTrans" cxnId="{86712486-B3D8-40A0-A0CC-EDA935BDB168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B5C5109-8B37-4AD0-83A2-9210938244C2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Дозированный оздоровительный бег на воздухе, в том числе по дорожкам препятствий</a:t>
          </a:r>
          <a:endParaRPr lang="ru-RU" sz="1800" b="1" dirty="0">
            <a:solidFill>
              <a:schemeClr val="tx1"/>
            </a:solidFill>
          </a:endParaRPr>
        </a:p>
      </dgm:t>
    </dgm:pt>
    <dgm:pt modelId="{3C2B8296-7A93-4FE5-B284-E225833DBCB2}" type="parTrans" cxnId="{24B44BE8-B681-4609-9A59-56DA7FCCAB2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208FD7AE-AEA5-4A12-81F2-F84179B48E96}" type="sibTrans" cxnId="{24B44BE8-B681-4609-9A59-56DA7FCCAB2C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B64A098-850F-46D2-9ABE-F5928B158D03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Хождение босиком по спортивной площадке (летом)</a:t>
          </a:r>
          <a:endParaRPr lang="ru-RU" sz="1800" b="1" dirty="0">
            <a:solidFill>
              <a:schemeClr val="tx1"/>
            </a:solidFill>
          </a:endParaRPr>
        </a:p>
      </dgm:t>
    </dgm:pt>
    <dgm:pt modelId="{54045230-B7DC-435B-B6F3-709AFC35DD54}" type="parTrans" cxnId="{712487CA-96C7-4FD5-BE02-BDD1A43B936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95733D2-DCBD-4E8D-9954-977004FABFA1}" type="sibTrans" cxnId="{712487CA-96C7-4FD5-BE02-BDD1A43B9365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8EC93A4-9D7D-4EA8-B494-6424BA4E469A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Релаксационные упражнения с использованием музыкального фона (музыкотерапия)</a:t>
          </a:r>
          <a:endParaRPr lang="ru-RU" sz="1800" b="1" dirty="0">
            <a:solidFill>
              <a:schemeClr val="tx1"/>
            </a:solidFill>
          </a:endParaRPr>
        </a:p>
      </dgm:t>
    </dgm:pt>
    <dgm:pt modelId="{AEEDC91C-110B-4EE9-9252-7CA084D634A0}" type="parTrans" cxnId="{34948903-B7AC-4C62-BB7F-4527ED1F453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FEF0620-0489-47C9-8F8D-E2C950AD1F13}" type="sibTrans" cxnId="{34948903-B7AC-4C62-BB7F-4527ED1F453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3E413CD0-32A4-4EF4-8FEF-469BFF0194E1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Массаж махровой рукавичкой</a:t>
          </a:r>
          <a:endParaRPr lang="ru-RU" sz="1800" b="1" dirty="0">
            <a:solidFill>
              <a:schemeClr val="tx1"/>
            </a:solidFill>
          </a:endParaRPr>
        </a:p>
      </dgm:t>
    </dgm:pt>
    <dgm:pt modelId="{049E877D-5FDE-4D89-BDBA-5BA9E0EA5736}" type="parTrans" cxnId="{1DE7048E-6911-42DA-9E10-AFCD318C33F8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2096B56-5DA5-404E-9670-F4D8DC02A092}" type="sibTrans" cxnId="{1DE7048E-6911-42DA-9E10-AFCD318C33F8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197DC905-E3CA-4F4A-A875-0D0C3313C86A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Полоскание рта лечебными настоями и прохладной водой</a:t>
          </a:r>
          <a:endParaRPr lang="ru-RU" sz="1800" b="1" dirty="0">
            <a:solidFill>
              <a:schemeClr val="tx1"/>
            </a:solidFill>
          </a:endParaRPr>
        </a:p>
      </dgm:t>
    </dgm:pt>
    <dgm:pt modelId="{A876A4D6-5DD9-4B02-90B1-93E20901E89F}" type="parTrans" cxnId="{68145850-4092-4A4A-A6CD-01DB4D74D66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F8E9252-0472-435B-8E2E-E085A0A32AAD}" type="sibTrans" cxnId="{68145850-4092-4A4A-A6CD-01DB4D74D66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091E1C39-23EB-42DC-A7DA-0B9D4DE0053D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Правильная организация прогулки и ее длительность</a:t>
          </a:r>
          <a:endParaRPr lang="ru-RU" sz="1800" b="1" dirty="0">
            <a:solidFill>
              <a:schemeClr val="tx1"/>
            </a:solidFill>
          </a:endParaRPr>
        </a:p>
      </dgm:t>
    </dgm:pt>
    <dgm:pt modelId="{4E6D94DA-A900-458C-A753-3E555DA92195}" type="parTrans" cxnId="{E1246AC3-68C0-4F0F-A75F-F6F0A402639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570ED596-FA3B-4BB4-9F13-64D35127D3DE}" type="sibTrans" cxnId="{E1246AC3-68C0-4F0F-A75F-F6F0A4026397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72560C7D-356D-45A4-A1F0-8E7BBA8173F8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Облегченная одежда для детей в детском саду</a:t>
          </a:r>
          <a:endParaRPr lang="ru-RU" sz="1800" b="1" dirty="0">
            <a:solidFill>
              <a:schemeClr val="tx1"/>
            </a:solidFill>
          </a:endParaRPr>
        </a:p>
      </dgm:t>
    </dgm:pt>
    <dgm:pt modelId="{C141AE07-A405-4D2E-9331-DB8A4EF28154}" type="parTrans" cxnId="{53AB7B99-2D73-45EE-A019-4DEB170CB9A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45415F43-5EDE-4398-B6D2-C0D495DCDCB1}" type="sibTrans" cxnId="{53AB7B99-2D73-45EE-A019-4DEB170CB9AE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8199EEE-44AA-4388-8F48-F57E93F3BF94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Дыхательная гимнастика после сна</a:t>
          </a:r>
          <a:endParaRPr lang="ru-RU" sz="1800" b="1" dirty="0">
            <a:solidFill>
              <a:schemeClr val="tx1"/>
            </a:solidFill>
          </a:endParaRPr>
        </a:p>
      </dgm:t>
    </dgm:pt>
    <dgm:pt modelId="{F04193BA-03E0-4DD7-BF48-8CEB84154828}" type="parTrans" cxnId="{BB574D4E-CD76-48C0-AD88-60CDF350C04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A5B2893-B139-43ED-BA74-C0C3BEC9F8CD}" type="sibTrans" cxnId="{BB574D4E-CD76-48C0-AD88-60CDF350C04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FE25B933-0922-423D-8F07-D8DBB772ACC0}">
      <dgm:prSet custT="1"/>
      <dgm:spPr/>
      <dgm:t>
        <a:bodyPr/>
        <a:lstStyle/>
        <a:p>
          <a:pPr rtl="0"/>
          <a:r>
            <a:rPr lang="ru-RU" sz="1800" b="1" smtClean="0">
              <a:solidFill>
                <a:schemeClr val="tx1"/>
              </a:solidFill>
            </a:rPr>
            <a:t>Соблюдение температурного режима и т.д.</a:t>
          </a:r>
          <a:endParaRPr lang="ru-RU" sz="1800" b="1" dirty="0">
            <a:solidFill>
              <a:schemeClr val="tx1"/>
            </a:solidFill>
          </a:endParaRPr>
        </a:p>
      </dgm:t>
    </dgm:pt>
    <dgm:pt modelId="{8EAB462C-704A-4E56-A681-10A3EB11AE8D}" type="parTrans" cxnId="{630C4D6D-D68C-4D6F-B29A-3E514FE4DED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B02F75DE-5A45-4D69-8DF1-DBF39E2170A3}" type="sibTrans" cxnId="{630C4D6D-D68C-4D6F-B29A-3E514FE4DED9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E5B26BB2-9196-4958-893C-C2F3DF43C86B}" type="pres">
      <dgm:prSet presAssocID="{BED237F2-D7E4-4C5C-990C-0484876D92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834F9-2ECD-4A77-AC4A-B05E7B929B07}" type="pres">
      <dgm:prSet presAssocID="{1DD3D200-318E-4054-A67E-17761B0FEDDF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30771-12CF-4A4F-A6CA-DF058AE44846}" type="pres">
      <dgm:prSet presAssocID="{895A8156-02A9-4A06-8885-29058A05DAF9}" presName="spacer" presStyleCnt="0"/>
      <dgm:spPr/>
    </dgm:pt>
    <dgm:pt modelId="{0D174A25-9E37-492C-8C01-B2EB3C5B912E}" type="pres">
      <dgm:prSet presAssocID="{ED6D3D92-FD94-4B23-995A-4C3A30D1BADF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B34E1-886D-48AF-9C31-214FA909973E}" type="pres">
      <dgm:prSet presAssocID="{9084C6B5-ACC7-45AA-9D76-A621A72EE7C9}" presName="spacer" presStyleCnt="0"/>
      <dgm:spPr/>
    </dgm:pt>
    <dgm:pt modelId="{DB50538E-56AE-4B97-B167-EFEEC4165CD1}" type="pres">
      <dgm:prSet presAssocID="{6B5C5109-8B37-4AD0-83A2-9210938244C2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BAE40-6260-426B-A3C8-41F5EF524861}" type="pres">
      <dgm:prSet presAssocID="{208FD7AE-AEA5-4A12-81F2-F84179B48E96}" presName="spacer" presStyleCnt="0"/>
      <dgm:spPr/>
    </dgm:pt>
    <dgm:pt modelId="{471F377F-5B19-4A65-A08D-DD949F5A93CC}" type="pres">
      <dgm:prSet presAssocID="{9B64A098-850F-46D2-9ABE-F5928B158D03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A450A-333B-42F0-8237-01CCBBC93013}" type="pres">
      <dgm:prSet presAssocID="{995733D2-DCBD-4E8D-9954-977004FABFA1}" presName="spacer" presStyleCnt="0"/>
      <dgm:spPr/>
    </dgm:pt>
    <dgm:pt modelId="{F811BB28-B734-47D5-9029-61355ECB9200}" type="pres">
      <dgm:prSet presAssocID="{18EC93A4-9D7D-4EA8-B494-6424BA4E469A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9AF3B-DDC8-4395-B75C-C5B88FA221C0}" type="pres">
      <dgm:prSet presAssocID="{3FEF0620-0489-47C9-8F8D-E2C950AD1F13}" presName="spacer" presStyleCnt="0"/>
      <dgm:spPr/>
    </dgm:pt>
    <dgm:pt modelId="{88253880-5135-4B91-9076-70CB4D6EB52C}" type="pres">
      <dgm:prSet presAssocID="{3E413CD0-32A4-4EF4-8FEF-469BFF0194E1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8E005-D4B5-4417-81BE-B3ABD52045FF}" type="pres">
      <dgm:prSet presAssocID="{02096B56-5DA5-404E-9670-F4D8DC02A092}" presName="spacer" presStyleCnt="0"/>
      <dgm:spPr/>
    </dgm:pt>
    <dgm:pt modelId="{F55AAA33-AEB7-4B7B-BB64-BFB5FBE42153}" type="pres">
      <dgm:prSet presAssocID="{197DC905-E3CA-4F4A-A875-0D0C3313C86A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70C3A-F093-421F-A381-E7F9C1E907BD}" type="pres">
      <dgm:prSet presAssocID="{8F8E9252-0472-435B-8E2E-E085A0A32AAD}" presName="spacer" presStyleCnt="0"/>
      <dgm:spPr/>
    </dgm:pt>
    <dgm:pt modelId="{E2259D21-8140-4131-8E91-55BAEB166C4C}" type="pres">
      <dgm:prSet presAssocID="{091E1C39-23EB-42DC-A7DA-0B9D4DE0053D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95D6D-BD00-47B0-9CA5-21B6DF26FCA9}" type="pres">
      <dgm:prSet presAssocID="{570ED596-FA3B-4BB4-9F13-64D35127D3DE}" presName="spacer" presStyleCnt="0"/>
      <dgm:spPr/>
    </dgm:pt>
    <dgm:pt modelId="{2A8B24F8-F8A8-48E1-92F8-B67E34A415B3}" type="pres">
      <dgm:prSet presAssocID="{72560C7D-356D-45A4-A1F0-8E7BBA8173F8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8163F-7423-4263-B947-5F4FA0C14BCC}" type="pres">
      <dgm:prSet presAssocID="{45415F43-5EDE-4398-B6D2-C0D495DCDCB1}" presName="spacer" presStyleCnt="0"/>
      <dgm:spPr/>
    </dgm:pt>
    <dgm:pt modelId="{6C8B8006-0BF3-46DE-9AA1-EF8417F2297F}" type="pres">
      <dgm:prSet presAssocID="{F8199EEE-44AA-4388-8F48-F57E93F3BF94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1CC9E-05DF-45DF-94CB-856DE3FFDCB4}" type="pres">
      <dgm:prSet presAssocID="{FA5B2893-B139-43ED-BA74-C0C3BEC9F8CD}" presName="spacer" presStyleCnt="0"/>
      <dgm:spPr/>
    </dgm:pt>
    <dgm:pt modelId="{FE24271C-594E-467F-A835-784069E00C53}" type="pres">
      <dgm:prSet presAssocID="{FE25B933-0922-423D-8F07-D8DBB772ACC0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440DB3-2986-49F9-B69F-1BF7209BA8D0}" type="presOf" srcId="{3E413CD0-32A4-4EF4-8FEF-469BFF0194E1}" destId="{88253880-5135-4B91-9076-70CB4D6EB52C}" srcOrd="0" destOrd="0" presId="urn:microsoft.com/office/officeart/2005/8/layout/vList2"/>
    <dgm:cxn modelId="{630C4D6D-D68C-4D6F-B29A-3E514FE4DED9}" srcId="{BED237F2-D7E4-4C5C-990C-0484876D92C4}" destId="{FE25B933-0922-423D-8F07-D8DBB772ACC0}" srcOrd="10" destOrd="0" parTransId="{8EAB462C-704A-4E56-A681-10A3EB11AE8D}" sibTransId="{B02F75DE-5A45-4D69-8DF1-DBF39E2170A3}"/>
    <dgm:cxn modelId="{24B44BE8-B681-4609-9A59-56DA7FCCAB2C}" srcId="{BED237F2-D7E4-4C5C-990C-0484876D92C4}" destId="{6B5C5109-8B37-4AD0-83A2-9210938244C2}" srcOrd="2" destOrd="0" parTransId="{3C2B8296-7A93-4FE5-B284-E225833DBCB2}" sibTransId="{208FD7AE-AEA5-4A12-81F2-F84179B48E96}"/>
    <dgm:cxn modelId="{6E3427B3-0F4F-48BF-B379-8F36BD1CE4AE}" srcId="{BED237F2-D7E4-4C5C-990C-0484876D92C4}" destId="{1DD3D200-318E-4054-A67E-17761B0FEDDF}" srcOrd="0" destOrd="0" parTransId="{43FC2875-E6FC-4D25-8357-0BBFD405CDCA}" sibTransId="{895A8156-02A9-4A06-8885-29058A05DAF9}"/>
    <dgm:cxn modelId="{1DE7048E-6911-42DA-9E10-AFCD318C33F8}" srcId="{BED237F2-D7E4-4C5C-990C-0484876D92C4}" destId="{3E413CD0-32A4-4EF4-8FEF-469BFF0194E1}" srcOrd="5" destOrd="0" parTransId="{049E877D-5FDE-4D89-BDBA-5BA9E0EA5736}" sibTransId="{02096B56-5DA5-404E-9670-F4D8DC02A092}"/>
    <dgm:cxn modelId="{86712486-B3D8-40A0-A0CC-EDA935BDB168}" srcId="{BED237F2-D7E4-4C5C-990C-0484876D92C4}" destId="{ED6D3D92-FD94-4B23-995A-4C3A30D1BADF}" srcOrd="1" destOrd="0" parTransId="{A0DFE723-8395-4822-A66E-40FB4144E1E7}" sibTransId="{9084C6B5-ACC7-45AA-9D76-A621A72EE7C9}"/>
    <dgm:cxn modelId="{ABF9812D-E7A3-4765-8811-FEDA05A65FBF}" type="presOf" srcId="{72560C7D-356D-45A4-A1F0-8E7BBA8173F8}" destId="{2A8B24F8-F8A8-48E1-92F8-B67E34A415B3}" srcOrd="0" destOrd="0" presId="urn:microsoft.com/office/officeart/2005/8/layout/vList2"/>
    <dgm:cxn modelId="{EE9840A2-DEB7-4E12-B35D-4975E666370B}" type="presOf" srcId="{FE25B933-0922-423D-8F07-D8DBB772ACC0}" destId="{FE24271C-594E-467F-A835-784069E00C53}" srcOrd="0" destOrd="0" presId="urn:microsoft.com/office/officeart/2005/8/layout/vList2"/>
    <dgm:cxn modelId="{E8393A53-29D0-4F6C-88FD-050F8DC1AB32}" type="presOf" srcId="{F8199EEE-44AA-4388-8F48-F57E93F3BF94}" destId="{6C8B8006-0BF3-46DE-9AA1-EF8417F2297F}" srcOrd="0" destOrd="0" presId="urn:microsoft.com/office/officeart/2005/8/layout/vList2"/>
    <dgm:cxn modelId="{4E6B95E9-9170-41A7-9A16-F2FFA159E950}" type="presOf" srcId="{1DD3D200-318E-4054-A67E-17761B0FEDDF}" destId="{550834F9-2ECD-4A77-AC4A-B05E7B929B07}" srcOrd="0" destOrd="0" presId="urn:microsoft.com/office/officeart/2005/8/layout/vList2"/>
    <dgm:cxn modelId="{BB574D4E-CD76-48C0-AD88-60CDF350C049}" srcId="{BED237F2-D7E4-4C5C-990C-0484876D92C4}" destId="{F8199EEE-44AA-4388-8F48-F57E93F3BF94}" srcOrd="9" destOrd="0" parTransId="{F04193BA-03E0-4DD7-BF48-8CEB84154828}" sibTransId="{FA5B2893-B139-43ED-BA74-C0C3BEC9F8CD}"/>
    <dgm:cxn modelId="{4D5965E7-CDB7-4B42-82BC-FDAF22C04BD2}" type="presOf" srcId="{9B64A098-850F-46D2-9ABE-F5928B158D03}" destId="{471F377F-5B19-4A65-A08D-DD949F5A93CC}" srcOrd="0" destOrd="0" presId="urn:microsoft.com/office/officeart/2005/8/layout/vList2"/>
    <dgm:cxn modelId="{712487CA-96C7-4FD5-BE02-BDD1A43B9365}" srcId="{BED237F2-D7E4-4C5C-990C-0484876D92C4}" destId="{9B64A098-850F-46D2-9ABE-F5928B158D03}" srcOrd="3" destOrd="0" parTransId="{54045230-B7DC-435B-B6F3-709AFC35DD54}" sibTransId="{995733D2-DCBD-4E8D-9954-977004FABFA1}"/>
    <dgm:cxn modelId="{AFFBDCFF-2E6C-4282-9B01-765BEFE43CA9}" type="presOf" srcId="{197DC905-E3CA-4F4A-A875-0D0C3313C86A}" destId="{F55AAA33-AEB7-4B7B-BB64-BFB5FBE42153}" srcOrd="0" destOrd="0" presId="urn:microsoft.com/office/officeart/2005/8/layout/vList2"/>
    <dgm:cxn modelId="{68145850-4092-4A4A-A6CD-01DB4D74D66F}" srcId="{BED237F2-D7E4-4C5C-990C-0484876D92C4}" destId="{197DC905-E3CA-4F4A-A875-0D0C3313C86A}" srcOrd="6" destOrd="0" parTransId="{A876A4D6-5DD9-4B02-90B1-93E20901E89F}" sibTransId="{8F8E9252-0472-435B-8E2E-E085A0A32AAD}"/>
    <dgm:cxn modelId="{80CA67F8-B348-4FBA-90E3-C873CBCBE68B}" type="presOf" srcId="{BED237F2-D7E4-4C5C-990C-0484876D92C4}" destId="{E5B26BB2-9196-4958-893C-C2F3DF43C86B}" srcOrd="0" destOrd="0" presId="urn:microsoft.com/office/officeart/2005/8/layout/vList2"/>
    <dgm:cxn modelId="{4194D21C-BD78-4A01-816D-78E606CDB867}" type="presOf" srcId="{091E1C39-23EB-42DC-A7DA-0B9D4DE0053D}" destId="{E2259D21-8140-4131-8E91-55BAEB166C4C}" srcOrd="0" destOrd="0" presId="urn:microsoft.com/office/officeart/2005/8/layout/vList2"/>
    <dgm:cxn modelId="{6AE746B0-7176-418C-BFFD-1A33CDD0A874}" type="presOf" srcId="{ED6D3D92-FD94-4B23-995A-4C3A30D1BADF}" destId="{0D174A25-9E37-492C-8C01-B2EB3C5B912E}" srcOrd="0" destOrd="0" presId="urn:microsoft.com/office/officeart/2005/8/layout/vList2"/>
    <dgm:cxn modelId="{34948903-B7AC-4C62-BB7F-4527ED1F453F}" srcId="{BED237F2-D7E4-4C5C-990C-0484876D92C4}" destId="{18EC93A4-9D7D-4EA8-B494-6424BA4E469A}" srcOrd="4" destOrd="0" parTransId="{AEEDC91C-110B-4EE9-9252-7CA084D634A0}" sibTransId="{3FEF0620-0489-47C9-8F8D-E2C950AD1F13}"/>
    <dgm:cxn modelId="{E1246AC3-68C0-4F0F-A75F-F6F0A4026397}" srcId="{BED237F2-D7E4-4C5C-990C-0484876D92C4}" destId="{091E1C39-23EB-42DC-A7DA-0B9D4DE0053D}" srcOrd="7" destOrd="0" parTransId="{4E6D94DA-A900-458C-A753-3E555DA92195}" sibTransId="{570ED596-FA3B-4BB4-9F13-64D35127D3DE}"/>
    <dgm:cxn modelId="{53AB7B99-2D73-45EE-A019-4DEB170CB9AE}" srcId="{BED237F2-D7E4-4C5C-990C-0484876D92C4}" destId="{72560C7D-356D-45A4-A1F0-8E7BBA8173F8}" srcOrd="8" destOrd="0" parTransId="{C141AE07-A405-4D2E-9331-DB8A4EF28154}" sibTransId="{45415F43-5EDE-4398-B6D2-C0D495DCDCB1}"/>
    <dgm:cxn modelId="{9285EF5E-7ABA-4A35-BDB4-C0AADD563FA1}" type="presOf" srcId="{18EC93A4-9D7D-4EA8-B494-6424BA4E469A}" destId="{F811BB28-B734-47D5-9029-61355ECB9200}" srcOrd="0" destOrd="0" presId="urn:microsoft.com/office/officeart/2005/8/layout/vList2"/>
    <dgm:cxn modelId="{87E447B2-90B8-4B14-98BE-4632C5D7A27F}" type="presOf" srcId="{6B5C5109-8B37-4AD0-83A2-9210938244C2}" destId="{DB50538E-56AE-4B97-B167-EFEEC4165CD1}" srcOrd="0" destOrd="0" presId="urn:microsoft.com/office/officeart/2005/8/layout/vList2"/>
    <dgm:cxn modelId="{71D4CBA5-54CB-4F32-BBA5-766C257A4355}" type="presParOf" srcId="{E5B26BB2-9196-4958-893C-C2F3DF43C86B}" destId="{550834F9-2ECD-4A77-AC4A-B05E7B929B07}" srcOrd="0" destOrd="0" presId="urn:microsoft.com/office/officeart/2005/8/layout/vList2"/>
    <dgm:cxn modelId="{06DD0450-9C38-41F5-8FAB-7C9E9A983D11}" type="presParOf" srcId="{E5B26BB2-9196-4958-893C-C2F3DF43C86B}" destId="{59830771-12CF-4A4F-A6CA-DF058AE44846}" srcOrd="1" destOrd="0" presId="urn:microsoft.com/office/officeart/2005/8/layout/vList2"/>
    <dgm:cxn modelId="{6DD91597-994B-455D-ADF2-3BEC7C4625CE}" type="presParOf" srcId="{E5B26BB2-9196-4958-893C-C2F3DF43C86B}" destId="{0D174A25-9E37-492C-8C01-B2EB3C5B912E}" srcOrd="2" destOrd="0" presId="urn:microsoft.com/office/officeart/2005/8/layout/vList2"/>
    <dgm:cxn modelId="{2CB9BA73-AB26-4E42-9954-2886196DAD26}" type="presParOf" srcId="{E5B26BB2-9196-4958-893C-C2F3DF43C86B}" destId="{5D7B34E1-886D-48AF-9C31-214FA909973E}" srcOrd="3" destOrd="0" presId="urn:microsoft.com/office/officeart/2005/8/layout/vList2"/>
    <dgm:cxn modelId="{F00BAA3C-F496-492C-B4CA-2A0D9DACA337}" type="presParOf" srcId="{E5B26BB2-9196-4958-893C-C2F3DF43C86B}" destId="{DB50538E-56AE-4B97-B167-EFEEC4165CD1}" srcOrd="4" destOrd="0" presId="urn:microsoft.com/office/officeart/2005/8/layout/vList2"/>
    <dgm:cxn modelId="{539371EE-53E6-4295-9A58-4A0519530B7E}" type="presParOf" srcId="{E5B26BB2-9196-4958-893C-C2F3DF43C86B}" destId="{CE8BAE40-6260-426B-A3C8-41F5EF524861}" srcOrd="5" destOrd="0" presId="urn:microsoft.com/office/officeart/2005/8/layout/vList2"/>
    <dgm:cxn modelId="{A0A4CB3F-D681-40BB-9BB3-D8512D34F4E5}" type="presParOf" srcId="{E5B26BB2-9196-4958-893C-C2F3DF43C86B}" destId="{471F377F-5B19-4A65-A08D-DD949F5A93CC}" srcOrd="6" destOrd="0" presId="urn:microsoft.com/office/officeart/2005/8/layout/vList2"/>
    <dgm:cxn modelId="{70C34B33-9403-4E44-BD48-A16D0D7921D6}" type="presParOf" srcId="{E5B26BB2-9196-4958-893C-C2F3DF43C86B}" destId="{F4CA450A-333B-42F0-8237-01CCBBC93013}" srcOrd="7" destOrd="0" presId="urn:microsoft.com/office/officeart/2005/8/layout/vList2"/>
    <dgm:cxn modelId="{A579F587-DEF9-4FD3-A511-8A9ACE08AD9B}" type="presParOf" srcId="{E5B26BB2-9196-4958-893C-C2F3DF43C86B}" destId="{F811BB28-B734-47D5-9029-61355ECB9200}" srcOrd="8" destOrd="0" presId="urn:microsoft.com/office/officeart/2005/8/layout/vList2"/>
    <dgm:cxn modelId="{D2F95B03-198E-4EBE-A9BF-573C7D6AF924}" type="presParOf" srcId="{E5B26BB2-9196-4958-893C-C2F3DF43C86B}" destId="{A4F9AF3B-DDC8-4395-B75C-C5B88FA221C0}" srcOrd="9" destOrd="0" presId="urn:microsoft.com/office/officeart/2005/8/layout/vList2"/>
    <dgm:cxn modelId="{69696C71-BE84-48F2-91AE-A66D1A4438AC}" type="presParOf" srcId="{E5B26BB2-9196-4958-893C-C2F3DF43C86B}" destId="{88253880-5135-4B91-9076-70CB4D6EB52C}" srcOrd="10" destOrd="0" presId="urn:microsoft.com/office/officeart/2005/8/layout/vList2"/>
    <dgm:cxn modelId="{91EA69B5-259C-45ED-8ED9-2D11165283B9}" type="presParOf" srcId="{E5B26BB2-9196-4958-893C-C2F3DF43C86B}" destId="{8B08E005-D4B5-4417-81BE-B3ABD52045FF}" srcOrd="11" destOrd="0" presId="urn:microsoft.com/office/officeart/2005/8/layout/vList2"/>
    <dgm:cxn modelId="{E9AF6389-EEE7-4283-84CC-3DBF7EF7C0DE}" type="presParOf" srcId="{E5B26BB2-9196-4958-893C-C2F3DF43C86B}" destId="{F55AAA33-AEB7-4B7B-BB64-BFB5FBE42153}" srcOrd="12" destOrd="0" presId="urn:microsoft.com/office/officeart/2005/8/layout/vList2"/>
    <dgm:cxn modelId="{4FBB7C68-0591-4E2E-AD1E-C9545FD37F21}" type="presParOf" srcId="{E5B26BB2-9196-4958-893C-C2F3DF43C86B}" destId="{76D70C3A-F093-421F-A381-E7F9C1E907BD}" srcOrd="13" destOrd="0" presId="urn:microsoft.com/office/officeart/2005/8/layout/vList2"/>
    <dgm:cxn modelId="{E5B9A50E-7DFF-4C72-8988-54C26DC3E9A0}" type="presParOf" srcId="{E5B26BB2-9196-4958-893C-C2F3DF43C86B}" destId="{E2259D21-8140-4131-8E91-55BAEB166C4C}" srcOrd="14" destOrd="0" presId="urn:microsoft.com/office/officeart/2005/8/layout/vList2"/>
    <dgm:cxn modelId="{4F507D2D-F3A3-4E71-80BD-1A1662DD3323}" type="presParOf" srcId="{E5B26BB2-9196-4958-893C-C2F3DF43C86B}" destId="{78695D6D-BD00-47B0-9CA5-21B6DF26FCA9}" srcOrd="15" destOrd="0" presId="urn:microsoft.com/office/officeart/2005/8/layout/vList2"/>
    <dgm:cxn modelId="{86BA785D-007E-48ED-ACB7-A35BB5873079}" type="presParOf" srcId="{E5B26BB2-9196-4958-893C-C2F3DF43C86B}" destId="{2A8B24F8-F8A8-48E1-92F8-B67E34A415B3}" srcOrd="16" destOrd="0" presId="urn:microsoft.com/office/officeart/2005/8/layout/vList2"/>
    <dgm:cxn modelId="{EE650BDD-2C55-41FF-8719-CACDF7A7CD5E}" type="presParOf" srcId="{E5B26BB2-9196-4958-893C-C2F3DF43C86B}" destId="{9B18163F-7423-4263-B947-5F4FA0C14BCC}" srcOrd="17" destOrd="0" presId="urn:microsoft.com/office/officeart/2005/8/layout/vList2"/>
    <dgm:cxn modelId="{07EC6F53-A41E-40A5-9E89-C1903BEA1DA5}" type="presParOf" srcId="{E5B26BB2-9196-4958-893C-C2F3DF43C86B}" destId="{6C8B8006-0BF3-46DE-9AA1-EF8417F2297F}" srcOrd="18" destOrd="0" presId="urn:microsoft.com/office/officeart/2005/8/layout/vList2"/>
    <dgm:cxn modelId="{F1CFF960-24C7-40CD-B71C-23C225220724}" type="presParOf" srcId="{E5B26BB2-9196-4958-893C-C2F3DF43C86B}" destId="{B5D1CC9E-05DF-45DF-94CB-856DE3FFDCB4}" srcOrd="19" destOrd="0" presId="urn:microsoft.com/office/officeart/2005/8/layout/vList2"/>
    <dgm:cxn modelId="{82C1FD5A-284A-48D8-95DD-0007AD9059E8}" type="presParOf" srcId="{E5B26BB2-9196-4958-893C-C2F3DF43C86B}" destId="{FE24271C-594E-467F-A835-784069E00C53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DEE2FD-5538-4616-9AA3-C881454B1318}" type="doc">
      <dgm:prSet loTypeId="urn:microsoft.com/office/officeart/2005/8/layout/default#3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121873BA-2856-4363-B700-60C90DD55FCE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</a:rPr>
            <a:t>Рекомендации по организации семейных досугов;</a:t>
          </a:r>
          <a:endParaRPr lang="ru-RU" sz="2000" dirty="0">
            <a:solidFill>
              <a:schemeClr val="tx1"/>
            </a:solidFill>
          </a:endParaRPr>
        </a:p>
      </dgm:t>
    </dgm:pt>
    <dgm:pt modelId="{7DB3512F-6FE5-4752-B758-DD8BA2A0FBB8}" type="parTrans" cxnId="{E903268F-F00E-4FC3-903C-9D9D47BD208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0750F0A-81A7-4793-92E5-560AE92F64E1}" type="sibTrans" cxnId="{E903268F-F00E-4FC3-903C-9D9D47BD2089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6F25CFA-7A24-43D2-960A-24481837D3EB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</a:rPr>
            <a:t>Игротека подвижных игр;</a:t>
          </a:r>
          <a:endParaRPr lang="ru-RU" sz="2000" dirty="0">
            <a:solidFill>
              <a:schemeClr val="tx1"/>
            </a:solidFill>
          </a:endParaRPr>
        </a:p>
      </dgm:t>
    </dgm:pt>
    <dgm:pt modelId="{191708FA-C268-4E9E-918A-33F6E912BE1C}" type="parTrans" cxnId="{DC393B18-BD84-4FE9-8D7B-0BEAE8B719B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5A30B5F-9C72-4E65-9809-7576639DAAAA}" type="sibTrans" cxnId="{DC393B18-BD84-4FE9-8D7B-0BEAE8B719B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7A7AAEB-9214-43F0-BBD6-DC8EF3541E4D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</a:rPr>
            <a:t>Рекомендации по профилактике заболеваний;</a:t>
          </a:r>
          <a:endParaRPr lang="ru-RU" sz="2000" dirty="0">
            <a:solidFill>
              <a:schemeClr val="tx1"/>
            </a:solidFill>
          </a:endParaRPr>
        </a:p>
      </dgm:t>
    </dgm:pt>
    <dgm:pt modelId="{D2A17311-4405-4665-BC4C-987444D61E75}" type="parTrans" cxnId="{09D4635F-D433-446A-9D02-1A5FC6D62FE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24CB227-D8B0-4FAF-B88C-B9AA1B26325D}" type="sibTrans" cxnId="{09D4635F-D433-446A-9D02-1A5FC6D62FE7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91484D5-C2F3-4E47-92D1-E5AD330924D3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</a:rPr>
            <a:t>Рекомендации по обеспечению безопасных условий жизни ребенка дома;</a:t>
          </a:r>
          <a:endParaRPr lang="ru-RU" sz="2000" dirty="0">
            <a:solidFill>
              <a:schemeClr val="tx1"/>
            </a:solidFill>
          </a:endParaRPr>
        </a:p>
      </dgm:t>
    </dgm:pt>
    <dgm:pt modelId="{786D48CB-C19B-4570-AA6B-0FE730AC58BC}" type="parTrans" cxnId="{A4F9AA17-98B1-4EFD-A3C9-578B9A86686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C7D17F2-280A-4357-8F16-D0B1A80276EE}" type="sibTrans" cxnId="{A4F9AA17-98B1-4EFD-A3C9-578B9A86686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530996AC-6121-4E37-A592-705B69AB328D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</a:rPr>
            <a:t>Советы психолога по воспитанию детей с различным типом высшей нервной деятельности, темпераментом;</a:t>
          </a:r>
          <a:endParaRPr lang="ru-RU" sz="2000" dirty="0">
            <a:solidFill>
              <a:schemeClr val="tx1"/>
            </a:solidFill>
          </a:endParaRPr>
        </a:p>
      </dgm:t>
    </dgm:pt>
    <dgm:pt modelId="{52CF7549-795E-44F2-AD42-56C7E98CBA22}" type="parTrans" cxnId="{AE48BB61-91E4-42A9-BD6A-54CEFB43861C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575DD74F-3E96-479D-BD05-C0BE0F6F0238}" type="sibTrans" cxnId="{AE48BB61-91E4-42A9-BD6A-54CEFB43861C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295F838-48C4-425B-8FC0-5177D129C617}">
      <dgm:prSet custT="1"/>
      <dgm:spPr/>
      <dgm:t>
        <a:bodyPr/>
        <a:lstStyle/>
        <a:p>
          <a:pPr rtl="0"/>
          <a:r>
            <a:rPr lang="ru-RU" sz="2000" smtClean="0">
              <a:solidFill>
                <a:schemeClr val="tx1"/>
              </a:solidFill>
            </a:rPr>
            <a:t>Советы педагога по формированию физических, нравственно-волевых качеств личности.</a:t>
          </a:r>
          <a:endParaRPr lang="ru-RU" sz="2000" dirty="0">
            <a:solidFill>
              <a:schemeClr val="tx1"/>
            </a:solidFill>
          </a:endParaRPr>
        </a:p>
      </dgm:t>
    </dgm:pt>
    <dgm:pt modelId="{BBE38DD5-A6CD-41E8-BE2E-547654ED5B86}" type="parTrans" cxnId="{10A83E26-7CEF-4839-84A2-4AE8838F569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433B7ED-2620-46AE-A8A8-356BB9717893}" type="sibTrans" cxnId="{10A83E26-7CEF-4839-84A2-4AE8838F5694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8C957BB-6F4B-4603-BA75-365A798A58F5}" type="pres">
      <dgm:prSet presAssocID="{0FDEE2FD-5538-4616-9AA3-C881454B13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50677F-4EE8-4F1D-A9FE-C450CDE027BA}" type="pres">
      <dgm:prSet presAssocID="{121873BA-2856-4363-B700-60C90DD55FC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D8811-8ABC-4739-A904-0862EB7F3F15}" type="pres">
      <dgm:prSet presAssocID="{90750F0A-81A7-4793-92E5-560AE92F64E1}" presName="sibTrans" presStyleCnt="0"/>
      <dgm:spPr/>
      <dgm:t>
        <a:bodyPr/>
        <a:lstStyle/>
        <a:p>
          <a:endParaRPr lang="ru-RU"/>
        </a:p>
      </dgm:t>
    </dgm:pt>
    <dgm:pt modelId="{AAABBFC7-A891-43E9-AD0A-666487F13410}" type="pres">
      <dgm:prSet presAssocID="{96F25CFA-7A24-43D2-960A-24481837D3E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84B47-75B0-4868-AC96-8A57B27FCB97}" type="pres">
      <dgm:prSet presAssocID="{E5A30B5F-9C72-4E65-9809-7576639DAAAA}" presName="sibTrans" presStyleCnt="0"/>
      <dgm:spPr/>
      <dgm:t>
        <a:bodyPr/>
        <a:lstStyle/>
        <a:p>
          <a:endParaRPr lang="ru-RU"/>
        </a:p>
      </dgm:t>
    </dgm:pt>
    <dgm:pt modelId="{81D2F5D5-223F-4DF4-9F61-4859DDF5F923}" type="pres">
      <dgm:prSet presAssocID="{77A7AAEB-9214-43F0-BBD6-DC8EF3541E4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82944-7AF4-49FF-85CA-07681ABD7E6F}" type="pres">
      <dgm:prSet presAssocID="{924CB227-D8B0-4FAF-B88C-B9AA1B26325D}" presName="sibTrans" presStyleCnt="0"/>
      <dgm:spPr/>
      <dgm:t>
        <a:bodyPr/>
        <a:lstStyle/>
        <a:p>
          <a:endParaRPr lang="ru-RU"/>
        </a:p>
      </dgm:t>
    </dgm:pt>
    <dgm:pt modelId="{0A26B95C-DD77-4A11-9694-B84222693283}" type="pres">
      <dgm:prSet presAssocID="{291484D5-C2F3-4E47-92D1-E5AD330924D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81F2F-3336-4B02-9AC9-D6468076CEB9}" type="pres">
      <dgm:prSet presAssocID="{9C7D17F2-280A-4357-8F16-D0B1A80276EE}" presName="sibTrans" presStyleCnt="0"/>
      <dgm:spPr/>
      <dgm:t>
        <a:bodyPr/>
        <a:lstStyle/>
        <a:p>
          <a:endParaRPr lang="ru-RU"/>
        </a:p>
      </dgm:t>
    </dgm:pt>
    <dgm:pt modelId="{BB47CB16-37AF-483F-8A5B-B1DE577A1B27}" type="pres">
      <dgm:prSet presAssocID="{530996AC-6121-4E37-A592-705B69AB328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311E3-B618-4499-8E5A-28520506BA24}" type="pres">
      <dgm:prSet presAssocID="{575DD74F-3E96-479D-BD05-C0BE0F6F0238}" presName="sibTrans" presStyleCnt="0"/>
      <dgm:spPr/>
      <dgm:t>
        <a:bodyPr/>
        <a:lstStyle/>
        <a:p>
          <a:endParaRPr lang="ru-RU"/>
        </a:p>
      </dgm:t>
    </dgm:pt>
    <dgm:pt modelId="{B1D9EB05-B683-4D80-AA52-98A29A020CBD}" type="pres">
      <dgm:prSet presAssocID="{7295F838-48C4-425B-8FC0-5177D129C61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75D386-5A07-4DDC-8A5B-7B08AAD2EDC5}" type="presOf" srcId="{291484D5-C2F3-4E47-92D1-E5AD330924D3}" destId="{0A26B95C-DD77-4A11-9694-B84222693283}" srcOrd="0" destOrd="0" presId="urn:microsoft.com/office/officeart/2005/8/layout/default#3"/>
    <dgm:cxn modelId="{AE48BB61-91E4-42A9-BD6A-54CEFB43861C}" srcId="{0FDEE2FD-5538-4616-9AA3-C881454B1318}" destId="{530996AC-6121-4E37-A592-705B69AB328D}" srcOrd="4" destOrd="0" parTransId="{52CF7549-795E-44F2-AD42-56C7E98CBA22}" sibTransId="{575DD74F-3E96-479D-BD05-C0BE0F6F0238}"/>
    <dgm:cxn modelId="{A4F9AA17-98B1-4EFD-A3C9-578B9A86686F}" srcId="{0FDEE2FD-5538-4616-9AA3-C881454B1318}" destId="{291484D5-C2F3-4E47-92D1-E5AD330924D3}" srcOrd="3" destOrd="0" parTransId="{786D48CB-C19B-4570-AA6B-0FE730AC58BC}" sibTransId="{9C7D17F2-280A-4357-8F16-D0B1A80276EE}"/>
    <dgm:cxn modelId="{10A83E26-7CEF-4839-84A2-4AE8838F5694}" srcId="{0FDEE2FD-5538-4616-9AA3-C881454B1318}" destId="{7295F838-48C4-425B-8FC0-5177D129C617}" srcOrd="5" destOrd="0" parTransId="{BBE38DD5-A6CD-41E8-BE2E-547654ED5B86}" sibTransId="{B433B7ED-2620-46AE-A8A8-356BB9717893}"/>
    <dgm:cxn modelId="{E59E228E-F71E-44D1-957A-58F3B1D5FF44}" type="presOf" srcId="{121873BA-2856-4363-B700-60C90DD55FCE}" destId="{D750677F-4EE8-4F1D-A9FE-C450CDE027BA}" srcOrd="0" destOrd="0" presId="urn:microsoft.com/office/officeart/2005/8/layout/default#3"/>
    <dgm:cxn modelId="{DC393B18-BD84-4FE9-8D7B-0BEAE8B719B0}" srcId="{0FDEE2FD-5538-4616-9AA3-C881454B1318}" destId="{96F25CFA-7A24-43D2-960A-24481837D3EB}" srcOrd="1" destOrd="0" parTransId="{191708FA-C268-4E9E-918A-33F6E912BE1C}" sibTransId="{E5A30B5F-9C72-4E65-9809-7576639DAAAA}"/>
    <dgm:cxn modelId="{3720125C-BF76-4C98-A60E-647BC11FCF74}" type="presOf" srcId="{530996AC-6121-4E37-A592-705B69AB328D}" destId="{BB47CB16-37AF-483F-8A5B-B1DE577A1B27}" srcOrd="0" destOrd="0" presId="urn:microsoft.com/office/officeart/2005/8/layout/default#3"/>
    <dgm:cxn modelId="{2B8F189F-E459-4C42-AB9E-AB8484998913}" type="presOf" srcId="{0FDEE2FD-5538-4616-9AA3-C881454B1318}" destId="{48C957BB-6F4B-4603-BA75-365A798A58F5}" srcOrd="0" destOrd="0" presId="urn:microsoft.com/office/officeart/2005/8/layout/default#3"/>
    <dgm:cxn modelId="{2A7BF126-64D6-437C-87DE-0D4C42539037}" type="presOf" srcId="{7295F838-48C4-425B-8FC0-5177D129C617}" destId="{B1D9EB05-B683-4D80-AA52-98A29A020CBD}" srcOrd="0" destOrd="0" presId="urn:microsoft.com/office/officeart/2005/8/layout/default#3"/>
    <dgm:cxn modelId="{09D4635F-D433-446A-9D02-1A5FC6D62FE7}" srcId="{0FDEE2FD-5538-4616-9AA3-C881454B1318}" destId="{77A7AAEB-9214-43F0-BBD6-DC8EF3541E4D}" srcOrd="2" destOrd="0" parTransId="{D2A17311-4405-4665-BC4C-987444D61E75}" sibTransId="{924CB227-D8B0-4FAF-B88C-B9AA1B26325D}"/>
    <dgm:cxn modelId="{EA2C3165-7438-4062-85D7-6B88B44369A2}" type="presOf" srcId="{77A7AAEB-9214-43F0-BBD6-DC8EF3541E4D}" destId="{81D2F5D5-223F-4DF4-9F61-4859DDF5F923}" srcOrd="0" destOrd="0" presId="urn:microsoft.com/office/officeart/2005/8/layout/default#3"/>
    <dgm:cxn modelId="{87512808-152A-45E4-947A-5048E9CB5885}" type="presOf" srcId="{96F25CFA-7A24-43D2-960A-24481837D3EB}" destId="{AAABBFC7-A891-43E9-AD0A-666487F13410}" srcOrd="0" destOrd="0" presId="urn:microsoft.com/office/officeart/2005/8/layout/default#3"/>
    <dgm:cxn modelId="{E903268F-F00E-4FC3-903C-9D9D47BD2089}" srcId="{0FDEE2FD-5538-4616-9AA3-C881454B1318}" destId="{121873BA-2856-4363-B700-60C90DD55FCE}" srcOrd="0" destOrd="0" parTransId="{7DB3512F-6FE5-4752-B758-DD8BA2A0FBB8}" sibTransId="{90750F0A-81A7-4793-92E5-560AE92F64E1}"/>
    <dgm:cxn modelId="{09B11BA5-7C57-4A8F-9718-92CE965C1CB2}" type="presParOf" srcId="{48C957BB-6F4B-4603-BA75-365A798A58F5}" destId="{D750677F-4EE8-4F1D-A9FE-C450CDE027BA}" srcOrd="0" destOrd="0" presId="urn:microsoft.com/office/officeart/2005/8/layout/default#3"/>
    <dgm:cxn modelId="{FE4AA363-4C5D-46EB-87AE-D33ADB566892}" type="presParOf" srcId="{48C957BB-6F4B-4603-BA75-365A798A58F5}" destId="{C73D8811-8ABC-4739-A904-0862EB7F3F15}" srcOrd="1" destOrd="0" presId="urn:microsoft.com/office/officeart/2005/8/layout/default#3"/>
    <dgm:cxn modelId="{490D5F8D-C391-45AA-89DF-11B850F815D7}" type="presParOf" srcId="{48C957BB-6F4B-4603-BA75-365A798A58F5}" destId="{AAABBFC7-A891-43E9-AD0A-666487F13410}" srcOrd="2" destOrd="0" presId="urn:microsoft.com/office/officeart/2005/8/layout/default#3"/>
    <dgm:cxn modelId="{FE364124-E875-4244-A693-84ADAE4ECFF4}" type="presParOf" srcId="{48C957BB-6F4B-4603-BA75-365A798A58F5}" destId="{72084B47-75B0-4868-AC96-8A57B27FCB97}" srcOrd="3" destOrd="0" presId="urn:microsoft.com/office/officeart/2005/8/layout/default#3"/>
    <dgm:cxn modelId="{9445A147-3B92-4A83-83E9-A826CB353628}" type="presParOf" srcId="{48C957BB-6F4B-4603-BA75-365A798A58F5}" destId="{81D2F5D5-223F-4DF4-9F61-4859DDF5F923}" srcOrd="4" destOrd="0" presId="urn:microsoft.com/office/officeart/2005/8/layout/default#3"/>
    <dgm:cxn modelId="{7053C143-847A-4A1A-B0A7-882B5CAB32A0}" type="presParOf" srcId="{48C957BB-6F4B-4603-BA75-365A798A58F5}" destId="{04482944-7AF4-49FF-85CA-07681ABD7E6F}" srcOrd="5" destOrd="0" presId="urn:microsoft.com/office/officeart/2005/8/layout/default#3"/>
    <dgm:cxn modelId="{E7444205-272A-4979-ABB3-56C35FD3E625}" type="presParOf" srcId="{48C957BB-6F4B-4603-BA75-365A798A58F5}" destId="{0A26B95C-DD77-4A11-9694-B84222693283}" srcOrd="6" destOrd="0" presId="urn:microsoft.com/office/officeart/2005/8/layout/default#3"/>
    <dgm:cxn modelId="{CC5E19D3-35C5-43A6-A059-AF232DAB0A2F}" type="presParOf" srcId="{48C957BB-6F4B-4603-BA75-365A798A58F5}" destId="{5A681F2F-3336-4B02-9AC9-D6468076CEB9}" srcOrd="7" destOrd="0" presId="urn:microsoft.com/office/officeart/2005/8/layout/default#3"/>
    <dgm:cxn modelId="{91518903-D52C-4CFC-AF6C-86DDBDE83D36}" type="presParOf" srcId="{48C957BB-6F4B-4603-BA75-365A798A58F5}" destId="{BB47CB16-37AF-483F-8A5B-B1DE577A1B27}" srcOrd="8" destOrd="0" presId="urn:microsoft.com/office/officeart/2005/8/layout/default#3"/>
    <dgm:cxn modelId="{064F5F43-A928-4158-9D8B-9767BC679D1B}" type="presParOf" srcId="{48C957BB-6F4B-4603-BA75-365A798A58F5}" destId="{DC3311E3-B618-4499-8E5A-28520506BA24}" srcOrd="9" destOrd="0" presId="urn:microsoft.com/office/officeart/2005/8/layout/default#3"/>
    <dgm:cxn modelId="{CBCC7751-B203-4F92-9908-3DA2BE4FC9C0}" type="presParOf" srcId="{48C957BB-6F4B-4603-BA75-365A798A58F5}" destId="{B1D9EB05-B683-4D80-AA52-98A29A020CBD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F7FC23-7408-4E35-B7B0-72A098CE5FA0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D3423DA-1110-4750-BD34-9AEE2F14693E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Состояние общего душевного комфорта</a:t>
          </a:r>
          <a:endParaRPr lang="ru-RU" sz="2000" b="1" dirty="0">
            <a:solidFill>
              <a:schemeClr val="tx1"/>
            </a:solidFill>
          </a:endParaRPr>
        </a:p>
      </dgm:t>
    </dgm:pt>
    <dgm:pt modelId="{799FD50F-5B26-4688-A200-5F5369E5AF24}" type="parTrans" cxnId="{B4E8C76A-7289-47DA-9CE5-D98C18A2DE14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901D12F0-226E-4E08-9BF8-472B8F8B486F}" type="sibTrans" cxnId="{B4E8C76A-7289-47DA-9CE5-D98C18A2DE14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D542172-8A6A-4C75-8CB8-A9B6718F5CF4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Отсутствие выраженных психических расстройств </a:t>
          </a:r>
          <a:endParaRPr lang="ru-RU" sz="1800" b="1" dirty="0">
            <a:solidFill>
              <a:schemeClr val="tx1"/>
            </a:solidFill>
          </a:endParaRPr>
        </a:p>
      </dgm:t>
    </dgm:pt>
    <dgm:pt modelId="{C9462ED9-D953-4B0E-9181-090332E86B9C}" type="parTrans" cxnId="{C2CA6DF9-DD0E-452A-A10A-841C8130931B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61B1291-F1B8-4395-9852-FD6F509403E7}" type="sibTrans" cxnId="{C2CA6DF9-DD0E-452A-A10A-841C8130931B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BB9D14D-0F08-4388-98A5-2D4B197863E2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Определенный резерв сил человека,  благодаря  которому он может преодолеть неожиданные стрессы или затруднения</a:t>
          </a:r>
          <a:endParaRPr lang="ru-RU" sz="1600" b="1" dirty="0">
            <a:solidFill>
              <a:schemeClr val="tx1"/>
            </a:solidFill>
          </a:endParaRPr>
        </a:p>
      </dgm:t>
    </dgm:pt>
    <dgm:pt modelId="{199EDFA2-3962-4CFA-82CE-9BFCFE4E6069}" type="parTrans" cxnId="{382E005B-67B8-4810-9ED4-9346A8DAC2A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6B31BFFC-5404-4EC7-872F-BDB7440E75BA}" type="sibTrans" cxnId="{382E005B-67B8-4810-9ED4-9346A8DAC2A0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A6E54ADF-B6B6-4151-9242-75CCC15748BE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Состояние  равновесия между человеком и  окружающим миром </a:t>
          </a:r>
          <a:endParaRPr lang="ru-RU" sz="1800" b="1" dirty="0">
            <a:solidFill>
              <a:schemeClr val="tx1"/>
            </a:solidFill>
          </a:endParaRPr>
        </a:p>
      </dgm:t>
    </dgm:pt>
    <dgm:pt modelId="{3B409ED1-BC22-4068-96F1-9A906D1D5ADA}" type="parTrans" cxnId="{541C451A-BD23-4150-96A8-DE8D9F04EE5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7B06FB1-0ADE-4FCE-9431-EB70C91A09F2}" type="sibTrans" cxnId="{541C451A-BD23-4150-96A8-DE8D9F04EE5F}">
      <dgm:prSet/>
      <dgm:spPr/>
      <dgm:t>
        <a:bodyPr/>
        <a:lstStyle/>
        <a:p>
          <a:endParaRPr lang="ru-RU" sz="2000" b="1">
            <a:solidFill>
              <a:schemeClr val="tx1"/>
            </a:solidFill>
          </a:endParaRPr>
        </a:p>
      </dgm:t>
    </dgm:pt>
    <dgm:pt modelId="{8658C12A-4815-4CB5-BAF5-4343D3CE3ADF}" type="pres">
      <dgm:prSet presAssocID="{8FF7FC23-7408-4E35-B7B0-72A098CE5F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CBEF3F-5328-4A8B-974E-D95024E68676}" type="pres">
      <dgm:prSet presAssocID="{4D3423DA-1110-4750-BD34-9AEE2F14693E}" presName="node" presStyleLbl="node1" presStyleIdx="0" presStyleCnt="4" custScaleX="27548" custScaleY="24382" custLinFactNeighborX="-18315" custLinFactNeighborY="-27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14FFA-E6FE-4886-ACDB-7CA50CD4706C}" type="pres">
      <dgm:prSet presAssocID="{901D12F0-226E-4E08-9BF8-472B8F8B486F}" presName="sibTrans" presStyleCnt="0"/>
      <dgm:spPr/>
    </dgm:pt>
    <dgm:pt modelId="{881CCE8D-CBF6-4A27-9FB7-169211587EBC}" type="pres">
      <dgm:prSet presAssocID="{8D542172-8A6A-4C75-8CB8-A9B6718F5CF4}" presName="node" presStyleLbl="node1" presStyleIdx="1" presStyleCnt="4" custScaleX="25581" custScaleY="21230" custLinFactNeighborX="18020" custLinFactNeighborY="-26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9724E-12F6-465D-B1CB-6D358F5B4441}" type="pres">
      <dgm:prSet presAssocID="{661B1291-F1B8-4395-9852-FD6F509403E7}" presName="sibTrans" presStyleCnt="0"/>
      <dgm:spPr/>
    </dgm:pt>
    <dgm:pt modelId="{D39A8968-C2F8-404D-A86C-6C36CD2CAC36}" type="pres">
      <dgm:prSet presAssocID="{ABB9D14D-0F08-4388-98A5-2D4B197863E2}" presName="node" presStyleLbl="node1" presStyleIdx="2" presStyleCnt="4" custScaleX="39920" custScaleY="20770" custLinFactNeighborX="-6704" custLinFactNeighborY="20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6B70A-A649-4F11-AB12-830C7D6D0C8D}" type="pres">
      <dgm:prSet presAssocID="{6B31BFFC-5404-4EC7-872F-BDB7440E75BA}" presName="sibTrans" presStyleCnt="0"/>
      <dgm:spPr/>
    </dgm:pt>
    <dgm:pt modelId="{80710087-1055-49F4-A529-B9B387C42008}" type="pres">
      <dgm:prSet presAssocID="{A6E54ADF-B6B6-4151-9242-75CCC15748BE}" presName="node" presStyleLbl="node1" presStyleIdx="3" presStyleCnt="4" custScaleX="34983" custScaleY="20984" custLinFactNeighborX="10345" custLinFactNeighborY="20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FD2072-522E-4E78-A17F-31FA5FE33D1F}" type="presOf" srcId="{A6E54ADF-B6B6-4151-9242-75CCC15748BE}" destId="{80710087-1055-49F4-A529-B9B387C42008}" srcOrd="0" destOrd="0" presId="urn:microsoft.com/office/officeart/2005/8/layout/default"/>
    <dgm:cxn modelId="{2433C496-712F-43A6-A89B-FF7567072AAD}" type="presOf" srcId="{ABB9D14D-0F08-4388-98A5-2D4B197863E2}" destId="{D39A8968-C2F8-404D-A86C-6C36CD2CAC36}" srcOrd="0" destOrd="0" presId="urn:microsoft.com/office/officeart/2005/8/layout/default"/>
    <dgm:cxn modelId="{B4E8C76A-7289-47DA-9CE5-D98C18A2DE14}" srcId="{8FF7FC23-7408-4E35-B7B0-72A098CE5FA0}" destId="{4D3423DA-1110-4750-BD34-9AEE2F14693E}" srcOrd="0" destOrd="0" parTransId="{799FD50F-5B26-4688-A200-5F5369E5AF24}" sibTransId="{901D12F0-226E-4E08-9BF8-472B8F8B486F}"/>
    <dgm:cxn modelId="{541C451A-BD23-4150-96A8-DE8D9F04EE5F}" srcId="{8FF7FC23-7408-4E35-B7B0-72A098CE5FA0}" destId="{A6E54ADF-B6B6-4151-9242-75CCC15748BE}" srcOrd="3" destOrd="0" parTransId="{3B409ED1-BC22-4068-96F1-9A906D1D5ADA}" sibTransId="{87B06FB1-0ADE-4FCE-9431-EB70C91A09F2}"/>
    <dgm:cxn modelId="{382E005B-67B8-4810-9ED4-9346A8DAC2A0}" srcId="{8FF7FC23-7408-4E35-B7B0-72A098CE5FA0}" destId="{ABB9D14D-0F08-4388-98A5-2D4B197863E2}" srcOrd="2" destOrd="0" parTransId="{199EDFA2-3962-4CFA-82CE-9BFCFE4E6069}" sibTransId="{6B31BFFC-5404-4EC7-872F-BDB7440E75BA}"/>
    <dgm:cxn modelId="{6FA2F0F7-6D4C-441E-A337-AF93A89874AF}" type="presOf" srcId="{4D3423DA-1110-4750-BD34-9AEE2F14693E}" destId="{D0CBEF3F-5328-4A8B-974E-D95024E68676}" srcOrd="0" destOrd="0" presId="urn:microsoft.com/office/officeart/2005/8/layout/default"/>
    <dgm:cxn modelId="{81ABA992-600D-4741-872F-DFE4D79D7388}" type="presOf" srcId="{8D542172-8A6A-4C75-8CB8-A9B6718F5CF4}" destId="{881CCE8D-CBF6-4A27-9FB7-169211587EBC}" srcOrd="0" destOrd="0" presId="urn:microsoft.com/office/officeart/2005/8/layout/default"/>
    <dgm:cxn modelId="{C2CA6DF9-DD0E-452A-A10A-841C8130931B}" srcId="{8FF7FC23-7408-4E35-B7B0-72A098CE5FA0}" destId="{8D542172-8A6A-4C75-8CB8-A9B6718F5CF4}" srcOrd="1" destOrd="0" parTransId="{C9462ED9-D953-4B0E-9181-090332E86B9C}" sibTransId="{661B1291-F1B8-4395-9852-FD6F509403E7}"/>
    <dgm:cxn modelId="{F03BF79C-9283-407B-BC70-E3CB4AB1A988}" type="presOf" srcId="{8FF7FC23-7408-4E35-B7B0-72A098CE5FA0}" destId="{8658C12A-4815-4CB5-BAF5-4343D3CE3ADF}" srcOrd="0" destOrd="0" presId="urn:microsoft.com/office/officeart/2005/8/layout/default"/>
    <dgm:cxn modelId="{5C35E06A-348D-4A89-9DF7-782823A3C27B}" type="presParOf" srcId="{8658C12A-4815-4CB5-BAF5-4343D3CE3ADF}" destId="{D0CBEF3F-5328-4A8B-974E-D95024E68676}" srcOrd="0" destOrd="0" presId="urn:microsoft.com/office/officeart/2005/8/layout/default"/>
    <dgm:cxn modelId="{5970966A-0B5E-4F8C-B7C3-128A4AF23B81}" type="presParOf" srcId="{8658C12A-4815-4CB5-BAF5-4343D3CE3ADF}" destId="{DEE14FFA-E6FE-4886-ACDB-7CA50CD4706C}" srcOrd="1" destOrd="0" presId="urn:microsoft.com/office/officeart/2005/8/layout/default"/>
    <dgm:cxn modelId="{A0B03DEA-FBB9-4D77-9967-461A2CADF5B3}" type="presParOf" srcId="{8658C12A-4815-4CB5-BAF5-4343D3CE3ADF}" destId="{881CCE8D-CBF6-4A27-9FB7-169211587EBC}" srcOrd="2" destOrd="0" presId="urn:microsoft.com/office/officeart/2005/8/layout/default"/>
    <dgm:cxn modelId="{76E591F7-0A1F-4DA6-881D-FFC693E7AFBC}" type="presParOf" srcId="{8658C12A-4815-4CB5-BAF5-4343D3CE3ADF}" destId="{7769724E-12F6-465D-B1CB-6D358F5B4441}" srcOrd="3" destOrd="0" presId="urn:microsoft.com/office/officeart/2005/8/layout/default"/>
    <dgm:cxn modelId="{6B471CC4-3EF8-419A-97BD-51F4A4B9654C}" type="presParOf" srcId="{8658C12A-4815-4CB5-BAF5-4343D3CE3ADF}" destId="{D39A8968-C2F8-404D-A86C-6C36CD2CAC36}" srcOrd="4" destOrd="0" presId="urn:microsoft.com/office/officeart/2005/8/layout/default"/>
    <dgm:cxn modelId="{4BB69576-C3FA-49F2-A25C-BD599289AF23}" type="presParOf" srcId="{8658C12A-4815-4CB5-BAF5-4343D3CE3ADF}" destId="{CF96B70A-A649-4F11-AB12-830C7D6D0C8D}" srcOrd="5" destOrd="0" presId="urn:microsoft.com/office/officeart/2005/8/layout/default"/>
    <dgm:cxn modelId="{A2E16E36-7AE8-42D7-9A2F-F6CEB67814FD}" type="presParOf" srcId="{8658C12A-4815-4CB5-BAF5-4343D3CE3ADF}" destId="{80710087-1055-49F4-A529-B9B387C4200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77CA2C-22F8-487F-914F-A7F9A5EBAF18}" type="doc">
      <dgm:prSet loTypeId="urn:microsoft.com/office/officeart/2005/8/layout/process4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AFAA1D0F-F0B0-4889-A73A-685E4099BDC8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это состояние организма человека, характеризующееся возможностями адаптироваться к различным факторам среды обитания</a:t>
          </a:r>
          <a:endParaRPr lang="ru-RU" sz="2400" dirty="0">
            <a:solidFill>
              <a:schemeClr val="tx1"/>
            </a:solidFill>
          </a:endParaRPr>
        </a:p>
      </dgm:t>
    </dgm:pt>
    <dgm:pt modelId="{668E6C1F-87E7-416C-B51E-C9C23D343C69}" type="parTrans" cxnId="{9145B1C4-8482-401B-B5D6-77F04E70DC5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65F8D359-E883-46F7-BB43-844D48F56E2F}" type="sibTrans" cxnId="{9145B1C4-8482-401B-B5D6-77F04E70DC51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0EF0A4E-F941-4648-AC46-75E91E50E8EE}">
      <dgm:prSet custT="1"/>
      <dgm:spPr/>
      <dgm:t>
        <a:bodyPr/>
        <a:lstStyle/>
        <a:p>
          <a:pPr rtl="0"/>
          <a:r>
            <a:rPr lang="ru-RU" sz="2400" smtClean="0">
              <a:solidFill>
                <a:schemeClr val="tx1"/>
              </a:solidFill>
            </a:rPr>
            <a:t>уровень физического развития;</a:t>
          </a:r>
          <a:endParaRPr lang="ru-RU" sz="2400" dirty="0">
            <a:solidFill>
              <a:schemeClr val="tx1"/>
            </a:solidFill>
          </a:endParaRPr>
        </a:p>
      </dgm:t>
    </dgm:pt>
    <dgm:pt modelId="{D445CE7C-D999-4D5F-B6CF-2B1221CB99A7}" type="parTrans" cxnId="{A6E70A0C-3B16-45E5-8CF9-44714134C0C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2A344061-6631-4AFF-83C1-60D0EFD71A48}" type="sibTrans" cxnId="{A6E70A0C-3B16-45E5-8CF9-44714134C0C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8F53642-C99E-4D9D-84F2-262ED32FB8EC}">
      <dgm:prSet custT="1"/>
      <dgm:spPr/>
      <dgm:t>
        <a:bodyPr/>
        <a:lstStyle/>
        <a:p>
          <a:pPr rtl="0"/>
          <a:r>
            <a:rPr lang="ru-RU" sz="2400" smtClean="0">
              <a:solidFill>
                <a:schemeClr val="tx1"/>
              </a:solidFill>
            </a:rPr>
            <a:t>уровень физической подготовленности;</a:t>
          </a:r>
          <a:endParaRPr lang="ru-RU" sz="2400" dirty="0">
            <a:solidFill>
              <a:schemeClr val="tx1"/>
            </a:solidFill>
          </a:endParaRPr>
        </a:p>
      </dgm:t>
    </dgm:pt>
    <dgm:pt modelId="{83E4A10E-4DBD-40CC-A2A0-36F7D710E4D5}" type="parTrans" cxnId="{7193C373-5774-451D-A6FB-5362698691E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5B1DFC49-B88B-4574-B591-C28A67A1E1FD}" type="sibTrans" cxnId="{7193C373-5774-451D-A6FB-5362698691E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725D627-25C1-4202-86C9-D8711073B155}">
      <dgm:prSet custT="1"/>
      <dgm:spPr/>
      <dgm:t>
        <a:bodyPr/>
        <a:lstStyle/>
        <a:p>
          <a:pPr rtl="0"/>
          <a:r>
            <a:rPr lang="ru-RU" sz="2400" smtClean="0">
              <a:solidFill>
                <a:schemeClr val="tx1"/>
              </a:solidFill>
            </a:rPr>
            <a:t>уровень функциональной подготовленности организма к выполнению физических нагрузок</a:t>
          </a:r>
          <a:endParaRPr lang="ru-RU" sz="2400" dirty="0">
            <a:solidFill>
              <a:schemeClr val="tx1"/>
            </a:solidFill>
          </a:endParaRPr>
        </a:p>
      </dgm:t>
    </dgm:pt>
    <dgm:pt modelId="{C98E52B0-BB9F-4C8C-962C-2A7D8B423643}" type="parTrans" cxnId="{C92216DB-B8FF-4231-85FC-91887E3FAAF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BE0D1AE-431F-4FB7-BA47-73E8AD64338B}" type="sibTrans" cxnId="{C92216DB-B8FF-4231-85FC-91887E3FAAF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BC478E5-99FA-4430-8DA9-D7E6815A3A08}" type="pres">
      <dgm:prSet presAssocID="{4D77CA2C-22F8-487F-914F-A7F9A5EBAF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4C0869-8746-4AF1-84F4-6B8DAC2DCFCA}" type="pres">
      <dgm:prSet presAssocID="{1725D627-25C1-4202-86C9-D8711073B155}" presName="boxAndChildren" presStyleCnt="0"/>
      <dgm:spPr/>
    </dgm:pt>
    <dgm:pt modelId="{80D769AB-187B-43D4-A214-76B25CF96D52}" type="pres">
      <dgm:prSet presAssocID="{1725D627-25C1-4202-86C9-D8711073B155}" presName="parentTextBox" presStyleLbl="node1" presStyleIdx="0" presStyleCnt="4"/>
      <dgm:spPr/>
      <dgm:t>
        <a:bodyPr/>
        <a:lstStyle/>
        <a:p>
          <a:endParaRPr lang="ru-RU"/>
        </a:p>
      </dgm:t>
    </dgm:pt>
    <dgm:pt modelId="{ABFD3CE9-AFA4-4CFA-8131-FC9097A5348D}" type="pres">
      <dgm:prSet presAssocID="{5B1DFC49-B88B-4574-B591-C28A67A1E1FD}" presName="sp" presStyleCnt="0"/>
      <dgm:spPr/>
    </dgm:pt>
    <dgm:pt modelId="{EA848FC4-5B40-4FBE-ACD4-1EFCEE8F226B}" type="pres">
      <dgm:prSet presAssocID="{88F53642-C99E-4D9D-84F2-262ED32FB8EC}" presName="arrowAndChildren" presStyleCnt="0"/>
      <dgm:spPr/>
    </dgm:pt>
    <dgm:pt modelId="{98B43CD0-D1B2-4EE9-B1A6-2179CACA30B5}" type="pres">
      <dgm:prSet presAssocID="{88F53642-C99E-4D9D-84F2-262ED32FB8EC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7514971C-B9A0-42BA-98E5-7A5CD01E04ED}" type="pres">
      <dgm:prSet presAssocID="{2A344061-6631-4AFF-83C1-60D0EFD71A48}" presName="sp" presStyleCnt="0"/>
      <dgm:spPr/>
    </dgm:pt>
    <dgm:pt modelId="{CB39CC60-DE60-4E63-AB84-9A4C65C4EE9F}" type="pres">
      <dgm:prSet presAssocID="{B0EF0A4E-F941-4648-AC46-75E91E50E8EE}" presName="arrowAndChildren" presStyleCnt="0"/>
      <dgm:spPr/>
    </dgm:pt>
    <dgm:pt modelId="{6C5B94EF-9BE9-4187-A182-58CE091801AB}" type="pres">
      <dgm:prSet presAssocID="{B0EF0A4E-F941-4648-AC46-75E91E50E8EE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D7DF65BC-3969-4AE5-8944-92491DA69719}" type="pres">
      <dgm:prSet presAssocID="{65F8D359-E883-46F7-BB43-844D48F56E2F}" presName="sp" presStyleCnt="0"/>
      <dgm:spPr/>
    </dgm:pt>
    <dgm:pt modelId="{EE43B4AF-C260-49E3-A891-854B0449233F}" type="pres">
      <dgm:prSet presAssocID="{AFAA1D0F-F0B0-4889-A73A-685E4099BDC8}" presName="arrowAndChildren" presStyleCnt="0"/>
      <dgm:spPr/>
    </dgm:pt>
    <dgm:pt modelId="{D6AB14FE-2848-43A5-BAFE-A7435E500F25}" type="pres">
      <dgm:prSet presAssocID="{AFAA1D0F-F0B0-4889-A73A-685E4099BDC8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A6E70A0C-3B16-45E5-8CF9-44714134C0C0}" srcId="{4D77CA2C-22F8-487F-914F-A7F9A5EBAF18}" destId="{B0EF0A4E-F941-4648-AC46-75E91E50E8EE}" srcOrd="1" destOrd="0" parTransId="{D445CE7C-D999-4D5F-B6CF-2B1221CB99A7}" sibTransId="{2A344061-6631-4AFF-83C1-60D0EFD71A48}"/>
    <dgm:cxn modelId="{D74E9020-13D8-44A7-94CE-D38126629B01}" type="presOf" srcId="{88F53642-C99E-4D9D-84F2-262ED32FB8EC}" destId="{98B43CD0-D1B2-4EE9-B1A6-2179CACA30B5}" srcOrd="0" destOrd="0" presId="urn:microsoft.com/office/officeart/2005/8/layout/process4"/>
    <dgm:cxn modelId="{9A93CBD7-8F7E-44ED-9518-F28132DB9478}" type="presOf" srcId="{4D77CA2C-22F8-487F-914F-A7F9A5EBAF18}" destId="{8BC478E5-99FA-4430-8DA9-D7E6815A3A08}" srcOrd="0" destOrd="0" presId="urn:microsoft.com/office/officeart/2005/8/layout/process4"/>
    <dgm:cxn modelId="{E32E50BF-600B-49BB-8ABE-9D43B0DAC3AD}" type="presOf" srcId="{B0EF0A4E-F941-4648-AC46-75E91E50E8EE}" destId="{6C5B94EF-9BE9-4187-A182-58CE091801AB}" srcOrd="0" destOrd="0" presId="urn:microsoft.com/office/officeart/2005/8/layout/process4"/>
    <dgm:cxn modelId="{7193C373-5774-451D-A6FB-5362698691E8}" srcId="{4D77CA2C-22F8-487F-914F-A7F9A5EBAF18}" destId="{88F53642-C99E-4D9D-84F2-262ED32FB8EC}" srcOrd="2" destOrd="0" parTransId="{83E4A10E-4DBD-40CC-A2A0-36F7D710E4D5}" sibTransId="{5B1DFC49-B88B-4574-B591-C28A67A1E1FD}"/>
    <dgm:cxn modelId="{C92216DB-B8FF-4231-85FC-91887E3FAAFA}" srcId="{4D77CA2C-22F8-487F-914F-A7F9A5EBAF18}" destId="{1725D627-25C1-4202-86C9-D8711073B155}" srcOrd="3" destOrd="0" parTransId="{C98E52B0-BB9F-4C8C-962C-2A7D8B423643}" sibTransId="{4BE0D1AE-431F-4FB7-BA47-73E8AD64338B}"/>
    <dgm:cxn modelId="{65B62813-BBDE-4F68-A62A-BEB6ED112162}" type="presOf" srcId="{1725D627-25C1-4202-86C9-D8711073B155}" destId="{80D769AB-187B-43D4-A214-76B25CF96D52}" srcOrd="0" destOrd="0" presId="urn:microsoft.com/office/officeart/2005/8/layout/process4"/>
    <dgm:cxn modelId="{9145B1C4-8482-401B-B5D6-77F04E70DC51}" srcId="{4D77CA2C-22F8-487F-914F-A7F9A5EBAF18}" destId="{AFAA1D0F-F0B0-4889-A73A-685E4099BDC8}" srcOrd="0" destOrd="0" parTransId="{668E6C1F-87E7-416C-B51E-C9C23D343C69}" sibTransId="{65F8D359-E883-46F7-BB43-844D48F56E2F}"/>
    <dgm:cxn modelId="{7BFAF008-8BB6-437C-8808-B8C8E868E34D}" type="presOf" srcId="{AFAA1D0F-F0B0-4889-A73A-685E4099BDC8}" destId="{D6AB14FE-2848-43A5-BAFE-A7435E500F25}" srcOrd="0" destOrd="0" presId="urn:microsoft.com/office/officeart/2005/8/layout/process4"/>
    <dgm:cxn modelId="{5F9F7169-F249-4718-8470-066B2FF90167}" type="presParOf" srcId="{8BC478E5-99FA-4430-8DA9-D7E6815A3A08}" destId="{E44C0869-8746-4AF1-84F4-6B8DAC2DCFCA}" srcOrd="0" destOrd="0" presId="urn:microsoft.com/office/officeart/2005/8/layout/process4"/>
    <dgm:cxn modelId="{25E8B25C-2A68-42D4-B853-7F8AA96A8129}" type="presParOf" srcId="{E44C0869-8746-4AF1-84F4-6B8DAC2DCFCA}" destId="{80D769AB-187B-43D4-A214-76B25CF96D52}" srcOrd="0" destOrd="0" presId="urn:microsoft.com/office/officeart/2005/8/layout/process4"/>
    <dgm:cxn modelId="{168894C6-FCDB-457A-990F-321E5FA323CF}" type="presParOf" srcId="{8BC478E5-99FA-4430-8DA9-D7E6815A3A08}" destId="{ABFD3CE9-AFA4-4CFA-8131-FC9097A5348D}" srcOrd="1" destOrd="0" presId="urn:microsoft.com/office/officeart/2005/8/layout/process4"/>
    <dgm:cxn modelId="{06DD713F-B2EA-4230-868B-B4725E955948}" type="presParOf" srcId="{8BC478E5-99FA-4430-8DA9-D7E6815A3A08}" destId="{EA848FC4-5B40-4FBE-ACD4-1EFCEE8F226B}" srcOrd="2" destOrd="0" presId="urn:microsoft.com/office/officeart/2005/8/layout/process4"/>
    <dgm:cxn modelId="{21215CE5-DA75-4B38-AF3F-2DE117347113}" type="presParOf" srcId="{EA848FC4-5B40-4FBE-ACD4-1EFCEE8F226B}" destId="{98B43CD0-D1B2-4EE9-B1A6-2179CACA30B5}" srcOrd="0" destOrd="0" presId="urn:microsoft.com/office/officeart/2005/8/layout/process4"/>
    <dgm:cxn modelId="{421DD2E1-62BA-45C8-A28F-4B617C56E5F6}" type="presParOf" srcId="{8BC478E5-99FA-4430-8DA9-D7E6815A3A08}" destId="{7514971C-B9A0-42BA-98E5-7A5CD01E04ED}" srcOrd="3" destOrd="0" presId="urn:microsoft.com/office/officeart/2005/8/layout/process4"/>
    <dgm:cxn modelId="{08A0D25D-E91D-4C04-9C2E-CC6D174098A1}" type="presParOf" srcId="{8BC478E5-99FA-4430-8DA9-D7E6815A3A08}" destId="{CB39CC60-DE60-4E63-AB84-9A4C65C4EE9F}" srcOrd="4" destOrd="0" presId="urn:microsoft.com/office/officeart/2005/8/layout/process4"/>
    <dgm:cxn modelId="{75999D3C-579C-4E67-B4B2-99CF1AE6C5FA}" type="presParOf" srcId="{CB39CC60-DE60-4E63-AB84-9A4C65C4EE9F}" destId="{6C5B94EF-9BE9-4187-A182-58CE091801AB}" srcOrd="0" destOrd="0" presId="urn:microsoft.com/office/officeart/2005/8/layout/process4"/>
    <dgm:cxn modelId="{D96CBB3F-F30B-4096-9BB5-ED291210E119}" type="presParOf" srcId="{8BC478E5-99FA-4430-8DA9-D7E6815A3A08}" destId="{D7DF65BC-3969-4AE5-8944-92491DA69719}" srcOrd="5" destOrd="0" presId="urn:microsoft.com/office/officeart/2005/8/layout/process4"/>
    <dgm:cxn modelId="{757C3042-EA18-4B73-BBFA-2DB302388639}" type="presParOf" srcId="{8BC478E5-99FA-4430-8DA9-D7E6815A3A08}" destId="{EE43B4AF-C260-49E3-A891-854B0449233F}" srcOrd="6" destOrd="0" presId="urn:microsoft.com/office/officeart/2005/8/layout/process4"/>
    <dgm:cxn modelId="{00B92B6D-14EE-4C9A-99B9-39646FC25272}" type="presParOf" srcId="{EE43B4AF-C260-49E3-A891-854B0449233F}" destId="{D6AB14FE-2848-43A5-BAFE-A7435E500F2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F91C13-96FC-4BD3-8887-D1FB23CEC310}">
      <dsp:nvSpPr>
        <dsp:cNvPr id="0" name=""/>
        <dsp:cNvSpPr/>
      </dsp:nvSpPr>
      <dsp:spPr>
        <a:xfrm>
          <a:off x="0" y="2147"/>
          <a:ext cx="4429126" cy="7635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КОМПОНЕНТЫ ЗОЖ: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2147"/>
        <a:ext cx="4429126" cy="763527"/>
      </dsp:txXfrm>
    </dsp:sp>
    <dsp:sp modelId="{A44AC727-ED0D-4968-AA8E-3914D689EE5A}">
      <dsp:nvSpPr>
        <dsp:cNvPr id="0" name=""/>
        <dsp:cNvSpPr/>
      </dsp:nvSpPr>
      <dsp:spPr>
        <a:xfrm>
          <a:off x="0" y="777276"/>
          <a:ext cx="4429126" cy="7635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занятия физкультурой, прогулки;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777276"/>
        <a:ext cx="4429126" cy="763527"/>
      </dsp:txXfrm>
    </dsp:sp>
    <dsp:sp modelId="{6DD5244C-DA67-40EB-B238-D9C992BA567C}">
      <dsp:nvSpPr>
        <dsp:cNvPr id="0" name=""/>
        <dsp:cNvSpPr/>
      </dsp:nvSpPr>
      <dsp:spPr>
        <a:xfrm>
          <a:off x="0" y="1552406"/>
          <a:ext cx="4429126" cy="7635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рациональное питание, соблюдение правил личной гигиены: закаливание, создание условий для полноценного сна;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1552406"/>
        <a:ext cx="4429126" cy="763527"/>
      </dsp:txXfrm>
    </dsp:sp>
    <dsp:sp modelId="{FFFD49E3-D318-4E51-929F-F16543F89784}">
      <dsp:nvSpPr>
        <dsp:cNvPr id="0" name=""/>
        <dsp:cNvSpPr/>
      </dsp:nvSpPr>
      <dsp:spPr>
        <a:xfrm>
          <a:off x="0" y="2327535"/>
          <a:ext cx="4429126" cy="7635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дружелюбное отношение друг к другу;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2327535"/>
        <a:ext cx="4429126" cy="763527"/>
      </dsp:txXfrm>
    </dsp:sp>
    <dsp:sp modelId="{F46A4CEB-2821-4E5E-A491-3786CA1A497B}">
      <dsp:nvSpPr>
        <dsp:cNvPr id="0" name=""/>
        <dsp:cNvSpPr/>
      </dsp:nvSpPr>
      <dsp:spPr>
        <a:xfrm>
          <a:off x="0" y="3102665"/>
          <a:ext cx="4429126" cy="7635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бережное отношение к окружающей среде, к природе;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3102665"/>
        <a:ext cx="4429126" cy="763527"/>
      </dsp:txXfrm>
    </dsp:sp>
    <dsp:sp modelId="{12D4EFD9-42B0-4682-9419-9409FAE99EE3}">
      <dsp:nvSpPr>
        <dsp:cNvPr id="0" name=""/>
        <dsp:cNvSpPr/>
      </dsp:nvSpPr>
      <dsp:spPr>
        <a:xfrm>
          <a:off x="0" y="3877794"/>
          <a:ext cx="4429126" cy="7635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формирование понятия "не вреди себе сам".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3877794"/>
        <a:ext cx="4429126" cy="7635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0834F9-2ECD-4A77-AC4A-B05E7B929B07}">
      <dsp:nvSpPr>
        <dsp:cNvPr id="0" name=""/>
        <dsp:cNvSpPr/>
      </dsp:nvSpPr>
      <dsp:spPr>
        <a:xfrm>
          <a:off x="0" y="2379"/>
          <a:ext cx="8186766" cy="4966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Ходьба по сырому песку (летом), коврику (в межсезонье)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2379"/>
        <a:ext cx="8186766" cy="496627"/>
      </dsp:txXfrm>
    </dsp:sp>
    <dsp:sp modelId="{0D174A25-9E37-492C-8C01-B2EB3C5B912E}">
      <dsp:nvSpPr>
        <dsp:cNvPr id="0" name=""/>
        <dsp:cNvSpPr/>
      </dsp:nvSpPr>
      <dsp:spPr>
        <a:xfrm>
          <a:off x="0" y="509454"/>
          <a:ext cx="8186766" cy="4966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Контрастное обливание ног (летом)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509454"/>
        <a:ext cx="8186766" cy="496627"/>
      </dsp:txXfrm>
    </dsp:sp>
    <dsp:sp modelId="{DB50538E-56AE-4B97-B167-EFEEC4165CD1}">
      <dsp:nvSpPr>
        <dsp:cNvPr id="0" name=""/>
        <dsp:cNvSpPr/>
      </dsp:nvSpPr>
      <dsp:spPr>
        <a:xfrm>
          <a:off x="0" y="1016530"/>
          <a:ext cx="8186766" cy="4966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Дозированный оздоровительный бег на воздухе, в том числе по дорожкам препятствий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1016530"/>
        <a:ext cx="8186766" cy="496627"/>
      </dsp:txXfrm>
    </dsp:sp>
    <dsp:sp modelId="{471F377F-5B19-4A65-A08D-DD949F5A93CC}">
      <dsp:nvSpPr>
        <dsp:cNvPr id="0" name=""/>
        <dsp:cNvSpPr/>
      </dsp:nvSpPr>
      <dsp:spPr>
        <a:xfrm>
          <a:off x="0" y="1523606"/>
          <a:ext cx="8186766" cy="4966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Хождение босиком по спортивной площадке (летом)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1523606"/>
        <a:ext cx="8186766" cy="496627"/>
      </dsp:txXfrm>
    </dsp:sp>
    <dsp:sp modelId="{F811BB28-B734-47D5-9029-61355ECB9200}">
      <dsp:nvSpPr>
        <dsp:cNvPr id="0" name=""/>
        <dsp:cNvSpPr/>
      </dsp:nvSpPr>
      <dsp:spPr>
        <a:xfrm>
          <a:off x="0" y="2030682"/>
          <a:ext cx="8186766" cy="4966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Релаксационные упражнения с использованием музыкального фона (музыкотерапия)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2030682"/>
        <a:ext cx="8186766" cy="496627"/>
      </dsp:txXfrm>
    </dsp:sp>
    <dsp:sp modelId="{88253880-5135-4B91-9076-70CB4D6EB52C}">
      <dsp:nvSpPr>
        <dsp:cNvPr id="0" name=""/>
        <dsp:cNvSpPr/>
      </dsp:nvSpPr>
      <dsp:spPr>
        <a:xfrm>
          <a:off x="0" y="2537757"/>
          <a:ext cx="8186766" cy="4966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Массаж махровой рукавичкой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2537757"/>
        <a:ext cx="8186766" cy="496627"/>
      </dsp:txXfrm>
    </dsp:sp>
    <dsp:sp modelId="{F55AAA33-AEB7-4B7B-BB64-BFB5FBE42153}">
      <dsp:nvSpPr>
        <dsp:cNvPr id="0" name=""/>
        <dsp:cNvSpPr/>
      </dsp:nvSpPr>
      <dsp:spPr>
        <a:xfrm>
          <a:off x="0" y="3044833"/>
          <a:ext cx="8186766" cy="4966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Полоскание рта лечебными настоями и прохладной водой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3044833"/>
        <a:ext cx="8186766" cy="496627"/>
      </dsp:txXfrm>
    </dsp:sp>
    <dsp:sp modelId="{E2259D21-8140-4131-8E91-55BAEB166C4C}">
      <dsp:nvSpPr>
        <dsp:cNvPr id="0" name=""/>
        <dsp:cNvSpPr/>
      </dsp:nvSpPr>
      <dsp:spPr>
        <a:xfrm>
          <a:off x="0" y="3551909"/>
          <a:ext cx="8186766" cy="4966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Правильная организация прогулки и ее длительность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3551909"/>
        <a:ext cx="8186766" cy="496627"/>
      </dsp:txXfrm>
    </dsp:sp>
    <dsp:sp modelId="{2A8B24F8-F8A8-48E1-92F8-B67E34A415B3}">
      <dsp:nvSpPr>
        <dsp:cNvPr id="0" name=""/>
        <dsp:cNvSpPr/>
      </dsp:nvSpPr>
      <dsp:spPr>
        <a:xfrm>
          <a:off x="0" y="4058985"/>
          <a:ext cx="8186766" cy="4966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Облегченная одежда для детей в детском саду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4058985"/>
        <a:ext cx="8186766" cy="496627"/>
      </dsp:txXfrm>
    </dsp:sp>
    <dsp:sp modelId="{6C8B8006-0BF3-46DE-9AA1-EF8417F2297F}">
      <dsp:nvSpPr>
        <dsp:cNvPr id="0" name=""/>
        <dsp:cNvSpPr/>
      </dsp:nvSpPr>
      <dsp:spPr>
        <a:xfrm>
          <a:off x="0" y="4566060"/>
          <a:ext cx="8186766" cy="4966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Дыхательная гимнастика после сна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4566060"/>
        <a:ext cx="8186766" cy="496627"/>
      </dsp:txXfrm>
    </dsp:sp>
    <dsp:sp modelId="{FE24271C-594E-467F-A835-784069E00C53}">
      <dsp:nvSpPr>
        <dsp:cNvPr id="0" name=""/>
        <dsp:cNvSpPr/>
      </dsp:nvSpPr>
      <dsp:spPr>
        <a:xfrm>
          <a:off x="0" y="5073136"/>
          <a:ext cx="8186766" cy="4966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Соблюдение температурного режима и т.д.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5073136"/>
        <a:ext cx="8186766" cy="4966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50677F-4EE8-4F1D-A9FE-C450CDE027BA}">
      <dsp:nvSpPr>
        <dsp:cNvPr id="0" name=""/>
        <dsp:cNvSpPr/>
      </dsp:nvSpPr>
      <dsp:spPr>
        <a:xfrm>
          <a:off x="0" y="873923"/>
          <a:ext cx="2667009" cy="16002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Рекомендации по организации семейных досугов;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873923"/>
        <a:ext cx="2667009" cy="1600205"/>
      </dsp:txXfrm>
    </dsp:sp>
    <dsp:sp modelId="{AAABBFC7-A891-43E9-AD0A-666487F13410}">
      <dsp:nvSpPr>
        <dsp:cNvPr id="0" name=""/>
        <dsp:cNvSpPr/>
      </dsp:nvSpPr>
      <dsp:spPr>
        <a:xfrm>
          <a:off x="2933710" y="873923"/>
          <a:ext cx="2667009" cy="16002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Игротека подвижных игр;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933710" y="873923"/>
        <a:ext cx="2667009" cy="1600205"/>
      </dsp:txXfrm>
    </dsp:sp>
    <dsp:sp modelId="{81D2F5D5-223F-4DF4-9F61-4859DDF5F923}">
      <dsp:nvSpPr>
        <dsp:cNvPr id="0" name=""/>
        <dsp:cNvSpPr/>
      </dsp:nvSpPr>
      <dsp:spPr>
        <a:xfrm>
          <a:off x="5867420" y="873923"/>
          <a:ext cx="2667009" cy="16002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Рекомендации по профилактике заболеваний;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867420" y="873923"/>
        <a:ext cx="2667009" cy="1600205"/>
      </dsp:txXfrm>
    </dsp:sp>
    <dsp:sp modelId="{0A26B95C-DD77-4A11-9694-B84222693283}">
      <dsp:nvSpPr>
        <dsp:cNvPr id="0" name=""/>
        <dsp:cNvSpPr/>
      </dsp:nvSpPr>
      <dsp:spPr>
        <a:xfrm>
          <a:off x="0" y="2740829"/>
          <a:ext cx="2667009" cy="16002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Рекомендации по обеспечению безопасных условий жизни ребенка дома;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2740829"/>
        <a:ext cx="2667009" cy="1600205"/>
      </dsp:txXfrm>
    </dsp:sp>
    <dsp:sp modelId="{BB47CB16-37AF-483F-8A5B-B1DE577A1B27}">
      <dsp:nvSpPr>
        <dsp:cNvPr id="0" name=""/>
        <dsp:cNvSpPr/>
      </dsp:nvSpPr>
      <dsp:spPr>
        <a:xfrm>
          <a:off x="2933710" y="2740829"/>
          <a:ext cx="2667009" cy="160020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Советы психолога по воспитанию детей с различным типом высшей нервной деятельности, темпераментом;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933710" y="2740829"/>
        <a:ext cx="2667009" cy="1600205"/>
      </dsp:txXfrm>
    </dsp:sp>
    <dsp:sp modelId="{B1D9EB05-B683-4D80-AA52-98A29A020CBD}">
      <dsp:nvSpPr>
        <dsp:cNvPr id="0" name=""/>
        <dsp:cNvSpPr/>
      </dsp:nvSpPr>
      <dsp:spPr>
        <a:xfrm>
          <a:off x="5867420" y="2740829"/>
          <a:ext cx="2667009" cy="16002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/>
              </a:solidFill>
            </a:rPr>
            <a:t>Советы педагога по формированию физических, нравственно-волевых качеств личности.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867420" y="2740829"/>
        <a:ext cx="2667009" cy="16002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CBEF3F-5328-4A8B-974E-D95024E68676}">
      <dsp:nvSpPr>
        <dsp:cNvPr id="0" name=""/>
        <dsp:cNvSpPr/>
      </dsp:nvSpPr>
      <dsp:spPr>
        <a:xfrm>
          <a:off x="14320" y="0"/>
          <a:ext cx="2329108" cy="1236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Состояние общего душевного комфорта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4320" y="0"/>
        <a:ext cx="2329108" cy="1236858"/>
      </dsp:txXfrm>
    </dsp:sp>
    <dsp:sp modelId="{881CCE8D-CBF6-4A27-9FB7-169211587EBC}">
      <dsp:nvSpPr>
        <dsp:cNvPr id="0" name=""/>
        <dsp:cNvSpPr/>
      </dsp:nvSpPr>
      <dsp:spPr>
        <a:xfrm>
          <a:off x="6260926" y="0"/>
          <a:ext cx="2162803" cy="10769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Отсутствие выраженных психических расстройств 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260926" y="0"/>
        <a:ext cx="2162803" cy="1076963"/>
      </dsp:txXfrm>
    </dsp:sp>
    <dsp:sp modelId="{D39A8968-C2F8-404D-A86C-6C36CD2CAC36}">
      <dsp:nvSpPr>
        <dsp:cNvPr id="0" name=""/>
        <dsp:cNvSpPr/>
      </dsp:nvSpPr>
      <dsp:spPr>
        <a:xfrm>
          <a:off x="75532" y="4227861"/>
          <a:ext cx="3375127" cy="10536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Определенный резерв сил человека,  благодаря  которому он может преодолеть неожиданные стрессы или затруднения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5532" y="4227861"/>
        <a:ext cx="3375127" cy="1053628"/>
      </dsp:txXfrm>
    </dsp:sp>
    <dsp:sp modelId="{80710087-1055-49F4-A529-B9B387C42008}">
      <dsp:nvSpPr>
        <dsp:cNvPr id="0" name=""/>
        <dsp:cNvSpPr/>
      </dsp:nvSpPr>
      <dsp:spPr>
        <a:xfrm>
          <a:off x="5505274" y="4229890"/>
          <a:ext cx="2957717" cy="10644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Состояние  равновесия между человеком и  окружающим миром 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5505274" y="4229890"/>
        <a:ext cx="2957717" cy="106448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D769AB-187B-43D4-A214-76B25CF96D52}">
      <dsp:nvSpPr>
        <dsp:cNvPr id="0" name=""/>
        <dsp:cNvSpPr/>
      </dsp:nvSpPr>
      <dsp:spPr>
        <a:xfrm>
          <a:off x="0" y="4218814"/>
          <a:ext cx="8286808" cy="9229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/>
              </a:solidFill>
            </a:rPr>
            <a:t>уровень функциональной подготовленности организма к выполнению физических нагрузок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4218814"/>
        <a:ext cx="8286808" cy="922973"/>
      </dsp:txXfrm>
    </dsp:sp>
    <dsp:sp modelId="{98B43CD0-D1B2-4EE9-B1A6-2179CACA30B5}">
      <dsp:nvSpPr>
        <dsp:cNvPr id="0" name=""/>
        <dsp:cNvSpPr/>
      </dsp:nvSpPr>
      <dsp:spPr>
        <a:xfrm rot="10800000">
          <a:off x="0" y="2813126"/>
          <a:ext cx="8286808" cy="141953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/>
              </a:solidFill>
            </a:rPr>
            <a:t>уровень физической подготовленности;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0" y="2813126"/>
        <a:ext cx="8286808" cy="1419533"/>
      </dsp:txXfrm>
    </dsp:sp>
    <dsp:sp modelId="{6C5B94EF-9BE9-4187-A182-58CE091801AB}">
      <dsp:nvSpPr>
        <dsp:cNvPr id="0" name=""/>
        <dsp:cNvSpPr/>
      </dsp:nvSpPr>
      <dsp:spPr>
        <a:xfrm rot="10800000">
          <a:off x="0" y="1407437"/>
          <a:ext cx="8286808" cy="141953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/>
              </a:solidFill>
            </a:rPr>
            <a:t>уровень физического развития;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0" y="1407437"/>
        <a:ext cx="8286808" cy="1419533"/>
      </dsp:txXfrm>
    </dsp:sp>
    <dsp:sp modelId="{D6AB14FE-2848-43A5-BAFE-A7435E500F25}">
      <dsp:nvSpPr>
        <dsp:cNvPr id="0" name=""/>
        <dsp:cNvSpPr/>
      </dsp:nvSpPr>
      <dsp:spPr>
        <a:xfrm rot="10800000">
          <a:off x="0" y="1748"/>
          <a:ext cx="8286808" cy="1419533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это состояние организма человека, характеризующееся возможностями адаптироваться к различным факторам среды обитания</a:t>
          </a:r>
          <a:endParaRPr lang="ru-RU" sz="2400" kern="1200" dirty="0">
            <a:solidFill>
              <a:schemeClr val="tx1"/>
            </a:solidFill>
          </a:endParaRPr>
        </a:p>
      </dsp:txBody>
      <dsp:txXfrm rot="10800000">
        <a:off x="0" y="1748"/>
        <a:ext cx="8286808" cy="1419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A304A9-18F9-4D9D-A99D-0805AAA5D7CD}" type="datetimeFigureOut">
              <a:rPr lang="ru-RU"/>
              <a:pPr>
                <a:defRPr/>
              </a:pPr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949C105-47BB-4FA5-9288-C77B09CC6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340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74C00553-DCBE-438D-A15F-657F1EA436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3D0AF-1344-48C3-9647-F873F98F8F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D73D4-325A-4453-9D65-892974B70A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5E03F7-06CA-40A8-A0B2-CEC89F11E9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0D93B9B7-6052-4459-98AF-089602C822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72FD9-C548-419A-A9E3-70F62933BE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8DB1B-A99A-47CC-A8B9-568047B40F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3F3F3-AAA8-45AE-AB49-D38C03759C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44390-3B4A-4BD1-A960-D3547B42D8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81BC9C-9923-4F0D-A2D1-951570B990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7B823-053B-4249-8768-06C4B0F52D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F31531-6E7B-4F2C-AFF9-5651A128F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7693" b="769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28625"/>
            <a:ext cx="8353425" cy="60960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sz="3600" b="1" smtClean="0">
                <a:solidFill>
                  <a:schemeClr val="tx1"/>
                </a:solidFill>
                <a:latin typeface="Arial Narrow" pitchFamily="34" charset="0"/>
              </a:rPr>
              <a:t>Консультация</a:t>
            </a:r>
            <a:endParaRPr lang="ru-RU" sz="36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 Narrow" pitchFamily="34" charset="0"/>
              </a:rPr>
              <a:t> «Роль образовательного учреждения и семьи в сохранении физического и психического здоровья ребенка» </a:t>
            </a:r>
          </a:p>
          <a:p>
            <a:pPr eaLnBrk="1" hangingPunct="1">
              <a:defRPr/>
            </a:pPr>
            <a:endParaRPr lang="ru-RU" sz="36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6000" b="1" dirty="0" smtClean="0">
                <a:solidFill>
                  <a:srgbClr val="FF0000"/>
                </a:solidFill>
              </a:rPr>
              <a:t>Цель: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1781172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ts val="0"/>
              </a:spcBef>
              <a:defRPr/>
            </a:pPr>
            <a:r>
              <a:rPr lang="ru-RU" sz="2400" dirty="0" smtClean="0"/>
              <a:t>Продолжить поиск новых форм работы с семьями воспитанников</a:t>
            </a:r>
          </a:p>
          <a:p>
            <a:pPr algn="just" eaLnBrk="1" hangingPunct="1">
              <a:spcBef>
                <a:spcPts val="0"/>
              </a:spcBef>
              <a:buNone/>
              <a:defRPr/>
            </a:pPr>
            <a:r>
              <a:rPr lang="ru-RU" sz="2400" dirty="0" smtClean="0"/>
              <a:t>Задачи: </a:t>
            </a:r>
          </a:p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400" dirty="0" smtClean="0"/>
              <a:t>Расширить знания педагогов с учетом современных требований и социальных изменений по формированию основ физического воспитания и здорового образа жизни.</a:t>
            </a:r>
            <a:endParaRPr lang="ru-RU" sz="1800" dirty="0" smtClean="0"/>
          </a:p>
        </p:txBody>
      </p:sp>
      <p:pic>
        <p:nvPicPr>
          <p:cNvPr id="2051" name="Picture 3" descr="D:\куперман 2013-2014\педсоветы\физо\890061_html_618a488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5" y="3250049"/>
            <a:ext cx="2571736" cy="34650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3643314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Поиск эффективных форм и новых технологий при организации оздоровительной работы в ДОУ и семье.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2341556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«Забота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В.А. Сухомлинский.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43932" cy="15716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ЗДОРОВЫЙ ОБРАЗ ЖИЗНИ</a:t>
            </a:r>
            <a:r>
              <a:rPr lang="ru-RU" sz="2800" dirty="0" smtClean="0">
                <a:solidFill>
                  <a:srgbClr val="FF0000"/>
                </a:solidFill>
              </a:rPr>
              <a:t> —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ЭТО  СТИЛЬ ЖИЗНИ, АДЕКВАТНОЕ ПОВЕДЕНИЕ В РАЗЛИЧНЫХ СИТУАЦИЯХ. 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57188" y="1928802"/>
          <a:ext cx="442912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786058"/>
            <a:ext cx="4286248" cy="263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984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МЕТОДЫ ОЗДОРОВЛЕНИЯ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928670"/>
          <a:ext cx="8186766" cy="5572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786190"/>
            <a:ext cx="3657091" cy="288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8413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СОДЕРЖАНИЕ РОДИТЕЛЬСКОГО УГОЛКА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850" y="1285875"/>
          <a:ext cx="8534430" cy="5214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69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7"/>
            <a:ext cx="8229600" cy="57150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ПОНЯТИЕ  «ПСИХИЧЕСКОГО ЗДОРОВЬЯ»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981075"/>
          <a:ext cx="8462992" cy="537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9848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ЧТО ТАКОЕ  «ФИЗИЧЕСКОЕ ЗДОРОВЬЕ»?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7" y="1214422"/>
          <a:ext cx="8286808" cy="514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9"/>
            <a:ext cx="8229600" cy="714358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Инновационные формы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043863" cy="4773627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Организация работы с детьми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и взаимодействие с родителями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 рамка реализации проекта: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«Маршрут выходного дня»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952900" cy="2964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pp.vk.me/c312624/v312624011/f4db/w2hPNtX6t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484" y="3356993"/>
            <a:ext cx="4443332" cy="2964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88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6222</TotalTime>
  <Words>343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Начальная</vt:lpstr>
      <vt:lpstr>Слайд 1</vt:lpstr>
      <vt:lpstr>Цель:</vt:lpstr>
      <vt:lpstr>«Забота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 В.А. Сухомлинский.</vt:lpstr>
      <vt:lpstr> ЗДОРОВЫЙ ОБРАЗ ЖИЗНИ —  ЭТО  СТИЛЬ ЖИЗНИ, АДЕКВАТНОЕ ПОВЕДЕНИЕ В РАЗЛИЧНЫХ СИТУАЦИЯХ. </vt:lpstr>
      <vt:lpstr>МЕТОДЫ ОЗДОРОВЛЕНИЯ</vt:lpstr>
      <vt:lpstr>СОДЕРЖАНИЕ РОДИТЕЛЬСКОГО УГОЛКА</vt:lpstr>
      <vt:lpstr>ПОНЯТИЕ  «ПСИХИЧЕСКОГО ЗДОРОВЬЯ» </vt:lpstr>
      <vt:lpstr>ЧТО ТАКОЕ  «ФИЗИЧЕСКОЕ ЗДОРОВЬЕ»?</vt:lpstr>
      <vt:lpstr>Инновационные формы работы</vt:lpstr>
    </vt:vector>
  </TitlesOfParts>
  <Company>Кочева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Sergey PK</cp:lastModifiedBy>
  <cp:revision>156</cp:revision>
  <dcterms:created xsi:type="dcterms:W3CDTF">2002-01-01T04:23:23Z</dcterms:created>
  <dcterms:modified xsi:type="dcterms:W3CDTF">2016-01-28T20:46:55Z</dcterms:modified>
</cp:coreProperties>
</file>