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6"/>
  </p:notesMasterIdLst>
  <p:sldIdLst>
    <p:sldId id="283" r:id="rId2"/>
    <p:sldId id="262" r:id="rId3"/>
    <p:sldId id="284" r:id="rId4"/>
    <p:sldId id="296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45" autoAdjust="0"/>
    <p:restoredTop sz="94697" autoAdjust="0"/>
  </p:normalViewPr>
  <p:slideViewPr>
    <p:cSldViewPr>
      <p:cViewPr varScale="1">
        <p:scale>
          <a:sx n="52" d="100"/>
          <a:sy n="52" d="100"/>
        </p:scale>
        <p:origin x="-15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2-12T11:27:33.842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71749-803F-4A53-B2C8-42D875D9CEB4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E6307-54D5-4919-BD6E-62FC4997C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4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6F703-31C3-4DFB-A713-2609BF1F66F8}" type="datetime1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3884B7-E8C2-45C6-9565-C92A86E8AD63}" type="datetime1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0AC35A-EE37-49B7-94AE-1154677EFC4A}" type="datetime1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26B62-DA96-4F14-9D37-E44CDDE8021E}" type="datetime1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F57B-A9E4-427C-B714-79F62FC0AA6D}" type="datetime1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95E9-11D0-41CE-8982-D910A9AE2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21448-4A07-42D9-B247-D8F632AD1080}" type="datetime1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95E9-11D0-41CE-8982-D910A9AE2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E4674-03CF-4029-9A3C-C2358585C65B}" type="datetime1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4C876-218B-489E-BF93-CA94D485DD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E1FFE-AABF-4B38-8D22-D78E7F76A561}" type="datetime1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988980-B059-4308-BF76-4D7301F362D0}" type="datetime1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94A2A2-AA8E-424C-B29A-168AAFEBA8FD}" type="datetime1">
              <a:rPr lang="ru-RU" smtClean="0"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6DFF1D-32CD-42EF-98A0-616CFC0D757B}" type="datetime1">
              <a:rPr lang="ru-RU" smtClean="0"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1710F-475D-4BCE-9AE9-0566A92915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6AA5A-35A8-40E6-834F-08931C3049F3}" type="datetime1">
              <a:rPr lang="ru-RU" smtClean="0"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093FC-99E3-4197-AACF-CA21651F39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63BC97-4E03-4644-A17E-81BBD0E1061D}" type="datetime1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EAD47-9DED-45CF-A931-A3F0EF18A912}" type="datetime1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389F9F-2DA7-4028-8605-21EE7907CA16}" type="datetime1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2" r:id="rId13"/>
    <p:sldLayoutId id="2147483683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1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000240"/>
            <a:ext cx="25039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Петушок, петушок, </a:t>
            </a:r>
          </a:p>
          <a:p>
            <a:pPr algn="r"/>
            <a:r>
              <a:rPr lang="ru-RU" dirty="0" smtClean="0"/>
              <a:t>Золотой гребешок, </a:t>
            </a:r>
          </a:p>
          <a:p>
            <a:pPr algn="r"/>
            <a:r>
              <a:rPr lang="ru-RU" dirty="0" smtClean="0"/>
              <a:t>Ты подай голосок </a:t>
            </a:r>
          </a:p>
          <a:p>
            <a:pPr algn="r"/>
            <a:r>
              <a:rPr lang="ru-RU" dirty="0" smtClean="0"/>
              <a:t>Через темный лесок. </a:t>
            </a:r>
          </a:p>
          <a:p>
            <a:pPr algn="r"/>
            <a:r>
              <a:rPr lang="ru-RU" dirty="0" smtClean="0"/>
              <a:t>Через лес, </a:t>
            </a:r>
          </a:p>
          <a:p>
            <a:pPr algn="r"/>
            <a:r>
              <a:rPr lang="ru-RU" dirty="0" smtClean="0"/>
              <a:t>За реку </a:t>
            </a:r>
          </a:p>
          <a:p>
            <a:pPr algn="r"/>
            <a:r>
              <a:rPr lang="ru-RU" dirty="0" smtClean="0"/>
              <a:t>Покричи: </a:t>
            </a:r>
          </a:p>
          <a:p>
            <a:pPr algn="r"/>
            <a:r>
              <a:rPr lang="ru-RU" dirty="0" smtClean="0"/>
              <a:t>- Ку-ка-ре-ку!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28992" y="5143512"/>
            <a:ext cx="2372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Носик, носик, лобик,</a:t>
            </a:r>
            <a:br>
              <a:rPr lang="ru-RU" dirty="0" smtClean="0"/>
            </a:br>
            <a:r>
              <a:rPr lang="ru-RU" dirty="0" smtClean="0"/>
              <a:t>Щечки, подбородок.</a:t>
            </a:r>
            <a:br>
              <a:rPr lang="ru-RU" dirty="0" smtClean="0"/>
            </a:br>
            <a:r>
              <a:rPr lang="ru-RU" dirty="0" smtClean="0"/>
              <a:t>Ушки, глазки,</a:t>
            </a:r>
            <a:br>
              <a:rPr lang="ru-RU" dirty="0" smtClean="0"/>
            </a:br>
            <a:r>
              <a:rPr lang="ru-RU" dirty="0" err="1" smtClean="0"/>
              <a:t>Мишенькины</a:t>
            </a:r>
            <a:r>
              <a:rPr lang="ru-RU" dirty="0" smtClean="0"/>
              <a:t> сказки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1928802"/>
            <a:ext cx="46376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Идет коза рогатая, за малыми ребятами, </a:t>
            </a:r>
          </a:p>
          <a:p>
            <a:r>
              <a:rPr lang="ru-RU" dirty="0" smtClean="0"/>
              <a:t>Ножками топ-топ  Глазками хлоп-хлоп.</a:t>
            </a:r>
          </a:p>
          <a:p>
            <a:r>
              <a:rPr lang="ru-RU" dirty="0" smtClean="0"/>
              <a:t>Кто каши не ест, Кто молока не пьет, </a:t>
            </a:r>
          </a:p>
          <a:p>
            <a:r>
              <a:rPr lang="ru-RU" dirty="0" smtClean="0"/>
              <a:t>Того забодаю, забодаю!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57422" y="285728"/>
            <a:ext cx="464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Потешки  во время игр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 организованной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деятельности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" name="Picture 9" descr="C:\Users\user\Desktop\Наташа Анисимова\анимашки\post-6899-1257164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000" y="144000"/>
            <a:ext cx="1571604" cy="2153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C:\Users\user\Desktop\Наташа Анисимова\анимашки\72384585_riposin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29132"/>
            <a:ext cx="2715505" cy="2428868"/>
          </a:xfrm>
          <a:prstGeom prst="rect">
            <a:avLst/>
          </a:prstGeom>
          <a:noFill/>
        </p:spPr>
      </p:pic>
      <p:pic>
        <p:nvPicPr>
          <p:cNvPr id="18437" name="Picture 5" descr="C:\Users\user\Desktop\Наташа Анисимова\анимашки\animashki_7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438177"/>
            <a:ext cx="3357555" cy="24198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2066" y="3071810"/>
            <a:ext cx="40719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лошадке ехали, в огород заехали </a:t>
            </a:r>
          </a:p>
          <a:p>
            <a:r>
              <a:rPr lang="ru-RU" dirty="0" smtClean="0"/>
              <a:t>Гоп-гоп-гоп! Гоп-гоп-гоп! </a:t>
            </a:r>
          </a:p>
          <a:p>
            <a:r>
              <a:rPr lang="ru-RU" dirty="0" smtClean="0"/>
              <a:t>На машине ехали, до угла доехали.  </a:t>
            </a:r>
          </a:p>
          <a:p>
            <a:r>
              <a:rPr lang="ru-RU" dirty="0" err="1" smtClean="0"/>
              <a:t>Би-би-би</a:t>
            </a:r>
            <a:r>
              <a:rPr lang="ru-RU" dirty="0" smtClean="0"/>
              <a:t>! </a:t>
            </a:r>
            <a:r>
              <a:rPr lang="ru-RU" dirty="0" err="1" smtClean="0"/>
              <a:t>Би-би-би</a:t>
            </a:r>
            <a:r>
              <a:rPr lang="ru-RU" dirty="0" smtClean="0"/>
              <a:t>! </a:t>
            </a:r>
          </a:p>
          <a:p>
            <a:r>
              <a:rPr lang="ru-RU" dirty="0" smtClean="0"/>
              <a:t>Паровозом ехали, до горы доехали.  </a:t>
            </a:r>
          </a:p>
          <a:p>
            <a:r>
              <a:rPr lang="ru-RU" dirty="0" smtClean="0"/>
              <a:t>У-у!  </a:t>
            </a:r>
          </a:p>
        </p:txBody>
      </p:sp>
      <p:pic>
        <p:nvPicPr>
          <p:cNvPr id="18438" name="Picture 6" descr="C:\Users\user\Desktop\Наташа Анисимова\анимашки\detia-58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918719" y="3214686"/>
            <a:ext cx="1939033" cy="1809751"/>
          </a:xfrm>
          <a:prstGeom prst="rect">
            <a:avLst/>
          </a:prstGeom>
          <a:noFill/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3429000"/>
            <a:ext cx="4752975" cy="2303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428728" y="2500306"/>
            <a:ext cx="5715040" cy="25865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«Что такое фольклор?»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«Роль фольклора в формировании бережного отношения к природе у детей дошкольного возраста»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 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«Роль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потешки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в речевом развитии младших дошкольников»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«Поём вместе с детьми» 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«Просыпаемся и засыпаем с потешками»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Утешалки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Уговорушки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»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т.п.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428736"/>
            <a:ext cx="8229600" cy="7969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Темы консультаций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 родителей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3429000"/>
            <a:ext cx="4752975" cy="2303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357290" y="2214554"/>
            <a:ext cx="5715040" cy="258658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1.Л.Н.Елисеева</a:t>
            </a:r>
            <a:r>
              <a:rPr lang="ru-RU" sz="3200" dirty="0" smtClean="0"/>
              <a:t>   </a:t>
            </a:r>
            <a:r>
              <a:rPr lang="ru-RU" dirty="0" smtClean="0"/>
              <a:t>Хрестоматия для маленьких</a:t>
            </a:r>
          </a:p>
          <a:p>
            <a:endParaRPr lang="ru-RU" dirty="0" smtClean="0"/>
          </a:p>
          <a:p>
            <a:r>
              <a:rPr lang="ru-RU" dirty="0" smtClean="0"/>
              <a:t>2.О.Л.Князева,М.Д.Маханева  </a:t>
            </a:r>
          </a:p>
          <a:p>
            <a:r>
              <a:rPr lang="ru-RU" dirty="0" smtClean="0"/>
              <a:t> Приобщение детей к истокам русской народной культуры</a:t>
            </a:r>
          </a:p>
          <a:p>
            <a:endParaRPr lang="ru-RU" dirty="0" smtClean="0"/>
          </a:p>
          <a:p>
            <a:r>
              <a:rPr lang="ru-RU" dirty="0" smtClean="0"/>
              <a:t>3.Ю.Г.Круглов   Русское народное поэтическое творчество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428736"/>
            <a:ext cx="8229600" cy="79690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/>
              <a:t>Рекомендованная литература: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Наташа Анисимова\анимашки\91721413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4286250" cy="361950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тешки фон раду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потешки фон радуга</Template>
  <TotalTime>1174</TotalTime>
  <Words>153</Words>
  <Application>Microsoft Office PowerPoint</Application>
  <PresentationFormat>Экран (4:3)</PresentationFormat>
  <Paragraphs>41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потешки фон радуга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Женя</cp:lastModifiedBy>
  <cp:revision>128</cp:revision>
  <dcterms:created xsi:type="dcterms:W3CDTF">2015-12-07T07:42:57Z</dcterms:created>
  <dcterms:modified xsi:type="dcterms:W3CDTF">2016-01-31T10:18:58Z</dcterms:modified>
</cp:coreProperties>
</file>