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8"/>
  </p:notesMasterIdLst>
  <p:sldIdLst>
    <p:sldId id="292" r:id="rId2"/>
    <p:sldId id="263" r:id="rId3"/>
    <p:sldId id="265" r:id="rId4"/>
    <p:sldId id="288" r:id="rId5"/>
    <p:sldId id="268" r:id="rId6"/>
    <p:sldId id="28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45" autoAdjust="0"/>
    <p:restoredTop sz="94697" autoAdjust="0"/>
  </p:normalViewPr>
  <p:slideViewPr>
    <p:cSldViewPr>
      <p:cViewPr varScale="1">
        <p:scale>
          <a:sx n="52" d="100"/>
          <a:sy n="52" d="100"/>
        </p:scale>
        <p:origin x="-1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71749-803F-4A53-B2C8-42D875D9CEB4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6307-54D5-4919-BD6E-62FC4997C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6F703-31C3-4DFB-A713-2609BF1F66F8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884B7-E8C2-45C6-9565-C92A86E8AD63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AC35A-EE37-49B7-94AE-1154677EFC4A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6B62-DA96-4F14-9D37-E44CDDE8021E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E4674-03CF-4029-9A3C-C2358585C65B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4C876-218B-489E-BF93-CA94D485D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E1FFE-AABF-4B38-8D22-D78E7F76A561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988980-B059-4308-BF76-4D7301F362D0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4A2A2-AA8E-424C-B29A-168AAFEBA8FD}" type="datetime1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DFF1D-32CD-42EF-98A0-616CFC0D757B}" type="datetime1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1710F-475D-4BCE-9AE9-0566A9291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6AA5A-35A8-40E6-834F-08931C3049F3}" type="datetime1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093FC-99E3-4197-AACF-CA21651F3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63BC97-4E03-4644-A17E-81BBD0E1061D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AD47-9DED-45CF-A931-A3F0EF18A912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389F9F-2DA7-4028-8605-21EE7907CA16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3857652" cy="9397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Умываемся </a:t>
            </a:r>
            <a:b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потешкой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Наташа Анисимова\анимашки\фото детки\20151211_115132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52000" y="1870549"/>
            <a:ext cx="3319868" cy="4825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 descr="C:\Users\user\Desktop\Наташа Анисимова\анимашки\53458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00562" y="285728"/>
            <a:ext cx="4429124" cy="408053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72066" y="714356"/>
            <a:ext cx="27146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Водичка-водичка,</a:t>
            </a:r>
            <a:br>
              <a:rPr lang="ru-RU" dirty="0"/>
            </a:br>
            <a:r>
              <a:rPr lang="ru-RU" dirty="0"/>
              <a:t>Умой Настино личико,</a:t>
            </a:r>
            <a:br>
              <a:rPr lang="ru-RU" dirty="0"/>
            </a:br>
            <a:r>
              <a:rPr lang="ru-RU" dirty="0"/>
              <a:t>Настя кушала кашку,</a:t>
            </a:r>
            <a:br>
              <a:rPr lang="ru-RU" dirty="0"/>
            </a:br>
            <a:r>
              <a:rPr lang="ru-RU" dirty="0"/>
              <a:t>Испачкала мордашку.</a:t>
            </a:r>
            <a:br>
              <a:rPr lang="ru-RU" dirty="0"/>
            </a:br>
            <a:r>
              <a:rPr lang="ru-RU" dirty="0"/>
              <a:t>Чтобы девочка была</a:t>
            </a:r>
            <a:br>
              <a:rPr lang="ru-RU" dirty="0"/>
            </a:br>
            <a:r>
              <a:rPr lang="ru-RU" dirty="0"/>
              <a:t>Самой чистенькой всегда,</a:t>
            </a:r>
            <a:br>
              <a:rPr lang="ru-RU" dirty="0"/>
            </a:br>
            <a:r>
              <a:rPr lang="ru-RU" dirty="0"/>
              <a:t>Помоги, водичка,</a:t>
            </a:r>
            <a:br>
              <a:rPr lang="ru-RU" dirty="0"/>
            </a:br>
            <a:r>
              <a:rPr lang="ru-RU" dirty="0"/>
              <a:t>Умыть Настино личико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786182" y="4714884"/>
            <a:ext cx="53578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мыться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непременно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Утром, вечером и днем,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каждою едою,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сна и перед сном.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Щечки мыли?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Глазки мыли?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Ручки мыли?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ДА!!!	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теперь мы чистые-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Зайчики пушистые!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user\Desktop\Наташа Анисимова\анимашки\vod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429000"/>
            <a:ext cx="1047750" cy="1143000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Умываемся с </a:t>
            </a:r>
            <a:r>
              <a:rPr lang="ru-RU" sz="3200" dirty="0" err="1" smtClean="0">
                <a:solidFill>
                  <a:srgbClr val="FF0000"/>
                </a:solidFill>
              </a:rPr>
              <a:t>потешкой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214422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Буль, </a:t>
            </a:r>
            <a:r>
              <a:rPr lang="ru-RU" dirty="0" err="1"/>
              <a:t>буль</a:t>
            </a:r>
            <a:r>
              <a:rPr lang="ru-RU" dirty="0"/>
              <a:t>, </a:t>
            </a:r>
            <a:r>
              <a:rPr lang="ru-RU" dirty="0" err="1"/>
              <a:t>буль</a:t>
            </a:r>
            <a:r>
              <a:rPr lang="ru-RU" dirty="0"/>
              <a:t>, карасики.</a:t>
            </a:r>
            <a:br>
              <a:rPr lang="ru-RU" dirty="0"/>
            </a:br>
            <a:r>
              <a:rPr lang="ru-RU" dirty="0"/>
              <a:t>Моемся мы в тазике.</a:t>
            </a:r>
            <a:br>
              <a:rPr lang="ru-RU" dirty="0"/>
            </a:br>
            <a:r>
              <a:rPr lang="ru-RU" dirty="0"/>
              <a:t>Рядом лягушата, рыбки </a:t>
            </a:r>
            <a:r>
              <a:rPr lang="ru-RU" dirty="0" smtClean="0"/>
              <a:t>и утята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441680"/>
            <a:ext cx="3071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пойдем купаться</a:t>
            </a:r>
            <a:br>
              <a:rPr lang="ru-RU" dirty="0"/>
            </a:br>
            <a:r>
              <a:rPr lang="ru-RU" dirty="0"/>
              <a:t>И в воде плескаться,</a:t>
            </a:r>
            <a:br>
              <a:rPr lang="ru-RU" dirty="0"/>
            </a:br>
            <a:r>
              <a:rPr lang="ru-RU" dirty="0"/>
              <a:t>Брызгаться, резвиться,</a:t>
            </a:r>
            <a:br>
              <a:rPr lang="ru-RU" dirty="0"/>
            </a:br>
            <a:r>
              <a:rPr lang="ru-RU" dirty="0"/>
              <a:t>Будет Настя мыться.</a:t>
            </a:r>
            <a:br>
              <a:rPr lang="ru-RU" dirty="0"/>
            </a:br>
            <a:r>
              <a:rPr lang="ru-RU" dirty="0"/>
              <a:t>Мы помоем ножки</a:t>
            </a:r>
            <a:br>
              <a:rPr lang="ru-RU" dirty="0"/>
            </a:br>
            <a:r>
              <a:rPr lang="ru-RU" dirty="0"/>
              <a:t>Нашей милой крошке,</a:t>
            </a:r>
            <a:br>
              <a:rPr lang="ru-RU" dirty="0"/>
            </a:br>
            <a:r>
              <a:rPr lang="ru-RU" dirty="0"/>
              <a:t>Вымоем ручонки</a:t>
            </a:r>
            <a:br>
              <a:rPr lang="ru-RU" dirty="0"/>
            </a:br>
            <a:r>
              <a:rPr lang="ru-RU" dirty="0"/>
              <a:t>Маленькой </a:t>
            </a:r>
            <a:r>
              <a:rPr lang="ru-RU" dirty="0" err="1"/>
              <a:t>Настёнке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Спинку и животик,</a:t>
            </a:r>
            <a:br>
              <a:rPr lang="ru-RU" dirty="0"/>
            </a:br>
            <a:r>
              <a:rPr lang="ru-RU" dirty="0"/>
              <a:t>Личико и ротик -</a:t>
            </a:r>
            <a:br>
              <a:rPr lang="ru-RU" dirty="0"/>
            </a:br>
            <a:r>
              <a:rPr lang="ru-RU" dirty="0"/>
              <a:t>Чистая какая</a:t>
            </a:r>
            <a:br>
              <a:rPr lang="ru-RU" dirty="0"/>
            </a:br>
            <a:r>
              <a:rPr lang="ru-RU" dirty="0"/>
              <a:t>Доченька родная!</a:t>
            </a:r>
          </a:p>
        </p:txBody>
      </p:sp>
      <p:pic>
        <p:nvPicPr>
          <p:cNvPr id="11" name="Picture 4" descr="C:\Users\user\Desktop\Наташа Анисимова\анимашки\bebe0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4143381"/>
            <a:ext cx="2258563" cy="2714620"/>
          </a:xfrm>
          <a:prstGeom prst="rect">
            <a:avLst/>
          </a:prstGeom>
          <a:noFill/>
        </p:spPr>
      </p:pic>
      <p:pic>
        <p:nvPicPr>
          <p:cNvPr id="2" name="Picture 2" descr="C:\Users\user\Desktop\Наташа Анисимова\анимашки\img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2549022" cy="2309516"/>
          </a:xfrm>
          <a:prstGeom prst="rect">
            <a:avLst/>
          </a:prstGeom>
          <a:noFill/>
        </p:spPr>
      </p:pic>
      <p:pic>
        <p:nvPicPr>
          <p:cNvPr id="8197" name="Picture 5" descr="C:\Users\user\Desktop\Наташа Анисимова\анимашки\67869213_1292344302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891040"/>
            <a:ext cx="2071702" cy="23823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1714488"/>
            <a:ext cx="2500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Ай, лады, лады,</a:t>
            </a:r>
            <a:br>
              <a:rPr lang="ru-RU" dirty="0"/>
            </a:br>
            <a:r>
              <a:rPr lang="ru-RU" dirty="0"/>
              <a:t>Не боимся мы воды,</a:t>
            </a:r>
            <a:br>
              <a:rPr lang="ru-RU" dirty="0"/>
            </a:br>
            <a:r>
              <a:rPr lang="ru-RU" dirty="0"/>
              <a:t>Чисто умываемся,</a:t>
            </a:r>
            <a:br>
              <a:rPr lang="ru-RU" dirty="0"/>
            </a:br>
            <a:r>
              <a:rPr lang="ru-RU" dirty="0"/>
              <a:t>Маме улыбаемся.</a:t>
            </a:r>
            <a:br>
              <a:rPr lang="ru-RU" dirty="0"/>
            </a:br>
            <a:r>
              <a:rPr lang="ru-RU" dirty="0"/>
              <a:t>Вода текучая,</a:t>
            </a:r>
            <a:br>
              <a:rPr lang="ru-RU" dirty="0"/>
            </a:br>
            <a:r>
              <a:rPr lang="ru-RU" dirty="0"/>
              <a:t>Дитя </a:t>
            </a:r>
            <a:r>
              <a:rPr lang="ru-RU" dirty="0" err="1"/>
              <a:t>растучее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С гуся вода - </a:t>
            </a:r>
            <a:br>
              <a:rPr lang="ru-RU" dirty="0"/>
            </a:br>
            <a:r>
              <a:rPr lang="ru-RU" dirty="0"/>
              <a:t>С дитя худоба.</a:t>
            </a:r>
            <a:br>
              <a:rPr lang="ru-RU" dirty="0"/>
            </a:br>
            <a:r>
              <a:rPr lang="ru-RU" dirty="0"/>
              <a:t>Вода книзу,</a:t>
            </a:r>
            <a:br>
              <a:rPr lang="ru-RU" dirty="0"/>
            </a:br>
            <a:r>
              <a:rPr lang="ru-RU" dirty="0"/>
              <a:t>А дитя кверху.</a:t>
            </a:r>
          </a:p>
        </p:txBody>
      </p:sp>
      <p:pic>
        <p:nvPicPr>
          <p:cNvPr id="20482" name="Picture 2" descr="C:\Users\user\Desktop\Наташа Анисимова\анимашки\p00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285992"/>
            <a:ext cx="3357586" cy="108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585791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Умываемся с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потешкой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30" y="2214554"/>
            <a:ext cx="33575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Ай, лады, лады, лады</a:t>
            </a:r>
            <a:br>
              <a:rPr lang="ru-RU" dirty="0"/>
            </a:br>
            <a:r>
              <a:rPr lang="ru-RU" dirty="0"/>
              <a:t>Не боимся мы воды,</a:t>
            </a:r>
            <a:br>
              <a:rPr lang="ru-RU" dirty="0"/>
            </a:br>
            <a:r>
              <a:rPr lang="ru-RU" dirty="0"/>
              <a:t>Чисто умываемся,</a:t>
            </a:r>
            <a:br>
              <a:rPr lang="ru-RU" dirty="0"/>
            </a:br>
            <a:r>
              <a:rPr lang="ru-RU" dirty="0"/>
              <a:t>Маме улыбаемся.</a:t>
            </a:r>
            <a:br>
              <a:rPr lang="ru-RU" dirty="0"/>
            </a:br>
            <a:r>
              <a:rPr lang="ru-RU" dirty="0"/>
              <a:t>Знаем, знаем, да-да-да</a:t>
            </a:r>
            <a:br>
              <a:rPr lang="ru-RU" dirty="0"/>
            </a:br>
            <a:r>
              <a:rPr lang="ru-RU" dirty="0"/>
              <a:t>Где ты прячешься, вода!</a:t>
            </a:r>
            <a:br>
              <a:rPr lang="ru-RU" dirty="0"/>
            </a:br>
            <a:r>
              <a:rPr lang="ru-RU" dirty="0"/>
              <a:t>Выходи, водица,</a:t>
            </a:r>
            <a:br>
              <a:rPr lang="ru-RU" dirty="0"/>
            </a:br>
            <a:r>
              <a:rPr lang="ru-RU" dirty="0"/>
              <a:t>Мы пришли умыться!</a:t>
            </a:r>
            <a:br>
              <a:rPr lang="ru-RU" dirty="0"/>
            </a:br>
            <a:r>
              <a:rPr lang="ru-RU" dirty="0"/>
              <a:t>Лейся на ладошку</a:t>
            </a:r>
            <a:br>
              <a:rPr lang="ru-RU" dirty="0"/>
            </a:br>
            <a:r>
              <a:rPr lang="ru-RU" dirty="0" err="1"/>
              <a:t>По-нем-ножку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Лейся, лейся, лейся</a:t>
            </a:r>
            <a:br>
              <a:rPr lang="ru-RU" dirty="0"/>
            </a:br>
            <a:r>
              <a:rPr lang="ru-RU" dirty="0" err="1"/>
              <a:t>По-сме-лей</a:t>
            </a:r>
            <a:r>
              <a:rPr lang="ru-RU" dirty="0"/>
              <a:t> -</a:t>
            </a:r>
            <a:br>
              <a:rPr lang="ru-RU" dirty="0"/>
            </a:br>
            <a:r>
              <a:rPr lang="ru-RU" dirty="0"/>
              <a:t>Катя умывайся веселей</a:t>
            </a:r>
          </a:p>
          <a:p>
            <a:r>
              <a:rPr lang="ru-RU" dirty="0"/>
              <a:t>Глазоньки моргать- моргать, </a:t>
            </a:r>
            <a:br>
              <a:rPr lang="ru-RU" dirty="0"/>
            </a:br>
            <a:r>
              <a:rPr lang="ru-RU" dirty="0"/>
              <a:t>Ручки - все хватать-хватать. 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28794" y="4572008"/>
            <a:ext cx="37862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Кто тут будет куп-куп,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По водичке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хлюп-хлюп?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В ванну быстро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прыг, прыг,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В ванне ножкой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дрыг, дрыг!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Будет мыло пениться,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И грязь куда-то денется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571472" y="2000240"/>
            <a:ext cx="19288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Умываемся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мы </a:t>
            </a:r>
            <a:r>
              <a:rPr lang="ru-RU" dirty="0">
                <a:solidFill>
                  <a:srgbClr val="000000"/>
                </a:solidFill>
              </a:rPr>
              <a:t>быстро, </a:t>
            </a:r>
          </a:p>
          <a:p>
            <a:r>
              <a:rPr lang="ru-RU" dirty="0">
                <a:solidFill>
                  <a:srgbClr val="000000"/>
                </a:solidFill>
              </a:rPr>
              <a:t>Вытираемся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мы </a:t>
            </a:r>
            <a:r>
              <a:rPr lang="ru-RU" dirty="0">
                <a:solidFill>
                  <a:srgbClr val="000000"/>
                </a:solidFill>
              </a:rPr>
              <a:t>чисто, </a:t>
            </a:r>
          </a:p>
          <a:p>
            <a:r>
              <a:rPr lang="ru-RU" dirty="0">
                <a:solidFill>
                  <a:srgbClr val="000000"/>
                </a:solidFill>
              </a:rPr>
              <a:t>Так опрятны,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аккуратны</a:t>
            </a:r>
            <a:r>
              <a:rPr lang="ru-RU" dirty="0">
                <a:solidFill>
                  <a:srgbClr val="000000"/>
                </a:solidFill>
              </a:rPr>
              <a:t>, </a:t>
            </a:r>
          </a:p>
          <a:p>
            <a:r>
              <a:rPr lang="ru-RU" dirty="0">
                <a:solidFill>
                  <a:srgbClr val="000000"/>
                </a:solidFill>
              </a:rPr>
              <a:t>Всем смотреть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на </a:t>
            </a:r>
            <a:r>
              <a:rPr lang="ru-RU" dirty="0">
                <a:solidFill>
                  <a:srgbClr val="000000"/>
                </a:solidFill>
              </a:rPr>
              <a:t>нас приятно!</a:t>
            </a:r>
          </a:p>
        </p:txBody>
      </p:sp>
      <p:pic>
        <p:nvPicPr>
          <p:cNvPr id="8" name="Picture 5" descr="C:\Users\user\Desktop\Наташа Анисимова\анимашки\Kak-obuchit-rebenka-gigienicheskim-navyik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1928794" cy="1703768"/>
          </a:xfrm>
          <a:prstGeom prst="rect">
            <a:avLst/>
          </a:prstGeom>
          <a:noFill/>
        </p:spPr>
      </p:pic>
      <p:pic>
        <p:nvPicPr>
          <p:cNvPr id="1027" name="Picture 3" descr="C:\Users\user\Desktop\Наташа Анисимова\анимашки\641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1718837" cy="1785804"/>
          </a:xfrm>
          <a:prstGeom prst="rect">
            <a:avLst/>
          </a:prstGeom>
          <a:noFill/>
        </p:spPr>
      </p:pic>
      <p:pic>
        <p:nvPicPr>
          <p:cNvPr id="1028" name="Picture 4" descr="C:\Users\user\Desktop\Наташа Анисимова\анимашки\post-282720-1377175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071678"/>
            <a:ext cx="2881895" cy="2167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35716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Кормление с </a:t>
            </a:r>
            <a:r>
              <a:rPr lang="ru-RU" sz="3200" dirty="0" err="1" smtClean="0">
                <a:solidFill>
                  <a:srgbClr val="FF0000"/>
                </a:solidFill>
              </a:rPr>
              <a:t>потешкой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571612"/>
            <a:ext cx="25618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Умница,Катенька</a:t>
            </a:r>
            <a:r>
              <a:rPr lang="ru-RU" dirty="0"/>
              <a:t>,</a:t>
            </a:r>
          </a:p>
          <a:p>
            <a:r>
              <a:rPr lang="ru-RU" dirty="0"/>
              <a:t>Ешь кашку </a:t>
            </a:r>
            <a:r>
              <a:rPr lang="ru-RU" dirty="0" err="1"/>
              <a:t>сладеньку</a:t>
            </a:r>
            <a:r>
              <a:rPr lang="ru-RU" dirty="0"/>
              <a:t>,</a:t>
            </a:r>
          </a:p>
          <a:p>
            <a:r>
              <a:rPr lang="ru-RU" dirty="0" err="1"/>
              <a:t>Вкусную,пушистую</a:t>
            </a:r>
            <a:r>
              <a:rPr lang="ru-RU" dirty="0"/>
              <a:t>,</a:t>
            </a:r>
          </a:p>
          <a:p>
            <a:r>
              <a:rPr lang="ru-RU" dirty="0" err="1"/>
              <a:t>Мягкую,душистую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3247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Длинохвостая</a:t>
            </a:r>
            <a:r>
              <a:rPr lang="ru-RU" dirty="0"/>
              <a:t> лошадка</a:t>
            </a:r>
            <a:br>
              <a:rPr lang="ru-RU" dirty="0"/>
            </a:br>
            <a:r>
              <a:rPr lang="ru-RU" dirty="0"/>
              <a:t>Привезла нам каши сладкой</a:t>
            </a:r>
            <a:br>
              <a:rPr lang="ru-RU" dirty="0"/>
            </a:br>
            <a:r>
              <a:rPr lang="ru-RU" dirty="0"/>
              <a:t>Ждет лошадка у ворот -</a:t>
            </a:r>
            <a:br>
              <a:rPr lang="ru-RU" dirty="0"/>
            </a:br>
            <a:r>
              <a:rPr lang="ru-RU" dirty="0"/>
              <a:t>Открывай скорее рот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40" y="4214818"/>
            <a:ext cx="26899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Глубоко - не мелко,</a:t>
            </a:r>
            <a:br>
              <a:rPr lang="ru-RU" dirty="0"/>
            </a:br>
            <a:r>
              <a:rPr lang="ru-RU" dirty="0"/>
              <a:t>Корабли в тарелках.</a:t>
            </a:r>
            <a:br>
              <a:rPr lang="ru-RU" dirty="0"/>
            </a:br>
            <a:r>
              <a:rPr lang="ru-RU" dirty="0"/>
              <a:t>Луку головка,</a:t>
            </a:r>
            <a:br>
              <a:rPr lang="ru-RU" dirty="0"/>
            </a:br>
            <a:r>
              <a:rPr lang="ru-RU" dirty="0"/>
              <a:t>Красная морковка,</a:t>
            </a:r>
            <a:br>
              <a:rPr lang="ru-RU" dirty="0"/>
            </a:br>
            <a:r>
              <a:rPr lang="ru-RU" dirty="0"/>
              <a:t>Петрушка, картошка,</a:t>
            </a:r>
            <a:br>
              <a:rPr lang="ru-RU" dirty="0"/>
            </a:br>
            <a:r>
              <a:rPr lang="ru-RU" dirty="0"/>
              <a:t>Крупки немножко.</a:t>
            </a:r>
            <a:br>
              <a:rPr lang="ru-RU" dirty="0"/>
            </a:br>
            <a:r>
              <a:rPr lang="ru-RU" dirty="0"/>
              <a:t>Вот кораблик плывет,</a:t>
            </a:r>
            <a:br>
              <a:rPr lang="ru-RU" dirty="0"/>
            </a:br>
            <a:r>
              <a:rPr lang="ru-RU" dirty="0"/>
              <a:t>Заплывает прямо в рот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58" y="2500306"/>
            <a:ext cx="292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Каша вкусная дымится,</a:t>
            </a:r>
            <a:br>
              <a:rPr lang="ru-RU" dirty="0"/>
            </a:br>
            <a:r>
              <a:rPr lang="ru-RU" dirty="0"/>
              <a:t>Леша кашу есть садится, </a:t>
            </a:r>
            <a:br>
              <a:rPr lang="ru-RU" dirty="0"/>
            </a:br>
            <a:r>
              <a:rPr lang="ru-RU" dirty="0"/>
              <a:t>Очень каша хороша, </a:t>
            </a:r>
            <a:br>
              <a:rPr lang="ru-RU" dirty="0"/>
            </a:br>
            <a:r>
              <a:rPr lang="ru-RU" dirty="0"/>
              <a:t>Ели кашу </a:t>
            </a:r>
            <a:r>
              <a:rPr lang="ru-RU" dirty="0" err="1"/>
              <a:t>неспеша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Ложка за ложкой, </a:t>
            </a:r>
            <a:br>
              <a:rPr lang="ru-RU" dirty="0"/>
            </a:br>
            <a:r>
              <a:rPr lang="ru-RU" dirty="0"/>
              <a:t>Ели по </a:t>
            </a:r>
            <a:r>
              <a:rPr lang="ru-RU" dirty="0" err="1"/>
              <a:t>немножку</a:t>
            </a:r>
            <a:endParaRPr lang="ru-RU" dirty="0"/>
          </a:p>
        </p:txBody>
      </p:sp>
      <p:pic>
        <p:nvPicPr>
          <p:cNvPr id="3074" name="Picture 2" descr="C:\Users\user\Desktop\Наташа Анисимова\анимашки\bebe0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714356"/>
            <a:ext cx="1076325" cy="1114425"/>
          </a:xfrm>
          <a:prstGeom prst="rect">
            <a:avLst/>
          </a:prstGeom>
          <a:noFill/>
        </p:spPr>
      </p:pic>
      <p:pic>
        <p:nvPicPr>
          <p:cNvPr id="3075" name="Picture 3" descr="C:\Users\user\Desktop\Наташа Анисимова\анимашки\фото детки\20150916_120426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 rot="5400000">
            <a:off x="744176" y="4197577"/>
            <a:ext cx="2012043" cy="2357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user\Desktop\Наташа Анисимова\анимашки\1415610470general_pages_10_november_2014_i16928_engelsskie_destkie_sady_ul.jpg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5929322" y="4323975"/>
            <a:ext cx="2881316" cy="2120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786182" y="2357430"/>
            <a:ext cx="21431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НА ТОГО КТО ЕСТ ОПРЯТНО,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И СМОТРЕТЬ ВСЕГДА ПРИЯТНО,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МЫ ЕДИМ ВСЕГДА КРАСИВО,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ПОСЛЕ СКАЖЕМ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ВСЕМ "СПАСИБО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1071546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моей тарелочке </a:t>
            </a:r>
            <a:br>
              <a:rPr lang="ru-RU" dirty="0" smtClean="0"/>
            </a:br>
            <a:r>
              <a:rPr lang="ru-RU" dirty="0" smtClean="0"/>
              <a:t>Рыженькая белочка, </a:t>
            </a:r>
            <a:br>
              <a:rPr lang="ru-RU" dirty="0" smtClean="0"/>
            </a:br>
            <a:r>
              <a:rPr lang="ru-RU" dirty="0" smtClean="0"/>
              <a:t>Чтоб она была видна, </a:t>
            </a:r>
            <a:br>
              <a:rPr lang="ru-RU" dirty="0" smtClean="0"/>
            </a:br>
            <a:r>
              <a:rPr lang="ru-RU" dirty="0" smtClean="0"/>
              <a:t>Все съедаю я до дна</a:t>
            </a:r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5357850" cy="79690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Кормление с </a:t>
            </a:r>
            <a:r>
              <a:rPr lang="ru-RU" sz="3200" dirty="0" err="1" smtClean="0">
                <a:solidFill>
                  <a:srgbClr val="FF0000"/>
                </a:solidFill>
              </a:rPr>
              <a:t>потешкой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5008" y="1071546"/>
            <a:ext cx="321474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dirty="0"/>
              <a:t>Ой, люли, люли, люли,</a:t>
            </a:r>
            <a:br>
              <a:rPr lang="ru-RU" dirty="0"/>
            </a:br>
            <a:r>
              <a:rPr lang="ru-RU" dirty="0"/>
              <a:t>В море плыли корабли,</a:t>
            </a:r>
            <a:br>
              <a:rPr lang="ru-RU" dirty="0"/>
            </a:br>
            <a:r>
              <a:rPr lang="ru-RU" dirty="0"/>
              <a:t>Насте кашку привезли.</a:t>
            </a:r>
            <a:br>
              <a:rPr lang="ru-RU" dirty="0"/>
            </a:br>
            <a:r>
              <a:rPr lang="ru-RU" dirty="0" err="1"/>
              <a:t>Кашенька</a:t>
            </a:r>
            <a:r>
              <a:rPr lang="ru-RU" dirty="0"/>
              <a:t> </a:t>
            </a:r>
            <a:r>
              <a:rPr lang="ru-RU" dirty="0" err="1"/>
              <a:t>молочненька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любимой доченьки.</a:t>
            </a:r>
            <a:br>
              <a:rPr lang="ru-RU" dirty="0"/>
            </a:br>
            <a:r>
              <a:rPr lang="ru-RU" dirty="0"/>
              <a:t>Настя, ротик открывай,</a:t>
            </a:r>
            <a:br>
              <a:rPr lang="ru-RU" dirty="0"/>
            </a:br>
            <a:r>
              <a:rPr lang="ru-RU" dirty="0"/>
              <a:t>Кашку сладкую глотай.</a:t>
            </a:r>
            <a:br>
              <a:rPr lang="ru-RU" dirty="0"/>
            </a:br>
            <a:r>
              <a:rPr lang="ru-RU" dirty="0"/>
              <a:t>А кто кашку кушает,</a:t>
            </a:r>
            <a:br>
              <a:rPr lang="ru-RU" dirty="0"/>
            </a:br>
            <a:r>
              <a:rPr lang="ru-RU" dirty="0"/>
              <a:t>Маму с папой слушает,</a:t>
            </a:r>
            <a:br>
              <a:rPr lang="ru-RU" dirty="0"/>
            </a:br>
            <a:r>
              <a:rPr lang="ru-RU" dirty="0"/>
              <a:t>Вырастает сильным,</a:t>
            </a:r>
            <a:br>
              <a:rPr lang="ru-RU" dirty="0"/>
            </a:br>
            <a:r>
              <a:rPr lang="ru-RU" dirty="0"/>
              <a:t>Здоровым и красивым.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Тили-час</a:t>
            </a:r>
            <a:r>
              <a:rPr lang="ru-RU" dirty="0"/>
              <a:t>, </a:t>
            </a:r>
            <a:r>
              <a:rPr lang="ru-RU" dirty="0" err="1"/>
              <a:t>тили-час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 обед у нас сейчас</a:t>
            </a:r>
            <a:br>
              <a:rPr lang="ru-RU" dirty="0"/>
            </a:br>
            <a:r>
              <a:rPr lang="ru-RU" dirty="0"/>
              <a:t>Скушаем за маму ложку,</a:t>
            </a:r>
            <a:br>
              <a:rPr lang="ru-RU" dirty="0"/>
            </a:br>
            <a:r>
              <a:rPr lang="ru-RU" dirty="0"/>
              <a:t>Скушаем за папу ложку,</a:t>
            </a:r>
            <a:br>
              <a:rPr lang="ru-RU" dirty="0"/>
            </a:br>
            <a:r>
              <a:rPr lang="ru-RU" dirty="0"/>
              <a:t>За собачку и за кошку,</a:t>
            </a:r>
            <a:br>
              <a:rPr lang="ru-RU" dirty="0"/>
            </a:br>
            <a:r>
              <a:rPr lang="ru-RU" dirty="0"/>
              <a:t>воробей стучит в окошко,</a:t>
            </a:r>
            <a:br>
              <a:rPr lang="ru-RU" dirty="0"/>
            </a:br>
            <a:r>
              <a:rPr lang="ru-RU" dirty="0"/>
              <a:t>дайте ложечку и мне...</a:t>
            </a:r>
            <a:br>
              <a:rPr lang="ru-RU" dirty="0"/>
            </a:br>
            <a:r>
              <a:rPr lang="ru-RU" dirty="0"/>
              <a:t>вот и кончился обед.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488" y="4000504"/>
            <a:ext cx="28582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Вот и полдник подошел, </a:t>
            </a:r>
            <a:br>
              <a:rPr lang="ru-RU" dirty="0"/>
            </a:br>
            <a:r>
              <a:rPr lang="ru-RU" dirty="0"/>
              <a:t>Сели дети все за стол. </a:t>
            </a:r>
            <a:br>
              <a:rPr lang="ru-RU" dirty="0"/>
            </a:br>
            <a:r>
              <a:rPr lang="ru-RU" dirty="0"/>
              <a:t>Чтобы не было беды, </a:t>
            </a:r>
            <a:br>
              <a:rPr lang="ru-RU" dirty="0"/>
            </a:br>
            <a:r>
              <a:rPr lang="ru-RU" dirty="0"/>
              <a:t>Вспомним правила еды: </a:t>
            </a:r>
            <a:br>
              <a:rPr lang="ru-RU" dirty="0"/>
            </a:br>
            <a:r>
              <a:rPr lang="ru-RU" dirty="0"/>
              <a:t>Наши ноги не стучат, </a:t>
            </a:r>
          </a:p>
          <a:p>
            <a:r>
              <a:rPr lang="ru-RU" dirty="0"/>
              <a:t>Наши язычки молчат. </a:t>
            </a:r>
            <a:br>
              <a:rPr lang="ru-RU" dirty="0"/>
            </a:br>
            <a:r>
              <a:rPr lang="ru-RU" dirty="0"/>
              <a:t>За обедом не сори, </a:t>
            </a:r>
            <a:br>
              <a:rPr lang="ru-RU" dirty="0"/>
            </a:br>
            <a:r>
              <a:rPr lang="ru-RU" dirty="0"/>
              <a:t>Насорил — так убери</a:t>
            </a:r>
          </a:p>
        </p:txBody>
      </p:sp>
      <p:pic>
        <p:nvPicPr>
          <p:cNvPr id="2050" name="Picture 2" descr="C:\Users\user\Desktop\Наташа Анисимова\анимашки\deti-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428892" cy="2428892"/>
          </a:xfrm>
          <a:prstGeom prst="rect">
            <a:avLst/>
          </a:prstGeom>
          <a:noFill/>
        </p:spPr>
      </p:pic>
      <p:pic>
        <p:nvPicPr>
          <p:cNvPr id="9" name="Picture 7" descr="C:\Users\user\Desktop\Наташа Анисимова\анимашки\кушае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71546"/>
            <a:ext cx="248651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user\Desktop\Наташа Анисимова\анимашки\1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23685"/>
            <a:ext cx="2714644" cy="2834315"/>
          </a:xfrm>
          <a:prstGeom prst="rect">
            <a:avLst/>
          </a:prstGeom>
          <a:noFill/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user\Desktop\Наташа Анисимова\анимашки\detia-8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31075"/>
            <a:ext cx="2000232" cy="2226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4786346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Кормление с </a:t>
            </a:r>
            <a:r>
              <a:rPr lang="ru-RU" sz="3200" dirty="0" err="1" smtClean="0">
                <a:solidFill>
                  <a:srgbClr val="FF0000"/>
                </a:solidFill>
              </a:rPr>
              <a:t>потешкой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66491" y="3357562"/>
            <a:ext cx="307750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Вот девочка Маша.</a:t>
            </a:r>
            <a:br>
              <a:rPr lang="ru-RU" sz="1600" dirty="0"/>
            </a:br>
            <a:r>
              <a:rPr lang="ru-RU" sz="1600" dirty="0"/>
              <a:t>А вот каша.</a:t>
            </a:r>
            <a:br>
              <a:rPr lang="ru-RU" sz="1600" dirty="0"/>
            </a:br>
            <a:r>
              <a:rPr lang="ru-RU" sz="1600" dirty="0"/>
              <a:t>Вкусная каша, ешь, Маша.</a:t>
            </a:r>
            <a:br>
              <a:rPr lang="ru-RU" sz="1600" dirty="0"/>
            </a:br>
            <a:r>
              <a:rPr lang="ru-RU" sz="1600" dirty="0"/>
              <a:t>Ложку - за брата Антошку!</a:t>
            </a:r>
            <a:br>
              <a:rPr lang="ru-RU" sz="1600" dirty="0"/>
            </a:br>
            <a:r>
              <a:rPr lang="ru-RU" sz="1600" dirty="0"/>
              <a:t>Ложку - за </a:t>
            </a:r>
            <a:r>
              <a:rPr lang="ru-RU" sz="1600" dirty="0" err="1"/>
              <a:t>Лушку-подружку</a:t>
            </a:r>
            <a:r>
              <a:rPr lang="ru-RU" sz="1600" dirty="0"/>
              <a:t>!</a:t>
            </a:r>
            <a:br>
              <a:rPr lang="ru-RU" sz="1600" dirty="0"/>
            </a:br>
            <a:r>
              <a:rPr lang="ru-RU" sz="1600" dirty="0"/>
              <a:t>Ложку - за рыжую кошку,</a:t>
            </a:r>
            <a:br>
              <a:rPr lang="ru-RU" sz="1600" dirty="0"/>
            </a:br>
            <a:r>
              <a:rPr lang="ru-RU" sz="1600" dirty="0"/>
              <a:t>ложку - за мышку-крошку,</a:t>
            </a:r>
            <a:br>
              <a:rPr lang="ru-RU" sz="1600" dirty="0"/>
            </a:br>
            <a:r>
              <a:rPr lang="ru-RU" sz="1600" dirty="0"/>
              <a:t>ложку - за пса Тимошку,</a:t>
            </a:r>
            <a:br>
              <a:rPr lang="ru-RU" sz="1600" dirty="0"/>
            </a:br>
            <a:r>
              <a:rPr lang="ru-RU" sz="1600" dirty="0"/>
              <a:t>ложку - за </a:t>
            </a:r>
            <a:r>
              <a:rPr lang="ru-RU" sz="1600" dirty="0" err="1"/>
              <a:t>уточку-хромоножку</a:t>
            </a:r>
            <a:r>
              <a:rPr lang="ru-RU" sz="1600" dirty="0"/>
              <a:t>!</a:t>
            </a:r>
            <a:br>
              <a:rPr lang="ru-RU" sz="1600" dirty="0"/>
            </a:br>
            <a:r>
              <a:rPr lang="ru-RU" sz="1600" dirty="0"/>
              <a:t>За Машу - последнюю ложку!</a:t>
            </a:r>
            <a:br>
              <a:rPr lang="ru-RU" sz="1600" dirty="0"/>
            </a:br>
            <a:r>
              <a:rPr lang="ru-RU" sz="1600" dirty="0"/>
              <a:t>Вот и вся каша. </a:t>
            </a:r>
            <a:endParaRPr lang="ru-RU" sz="1600" dirty="0" smtClean="0"/>
          </a:p>
          <a:p>
            <a:r>
              <a:rPr lang="ru-RU" sz="1600" dirty="0" smtClean="0"/>
              <a:t>Молодец</a:t>
            </a:r>
            <a:r>
              <a:rPr lang="ru-RU" sz="1600" dirty="0"/>
              <a:t>, </a:t>
            </a:r>
            <a:r>
              <a:rPr lang="ru-RU" sz="1600" dirty="0" smtClean="0"/>
              <a:t>Маша!</a:t>
            </a:r>
            <a:endParaRPr lang="ru-RU" sz="16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1285860"/>
            <a:ext cx="319324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Кто у нас любимый самый?</a:t>
            </a:r>
            <a:br>
              <a:rPr lang="ru-RU" dirty="0"/>
            </a:br>
            <a:r>
              <a:rPr lang="ru-RU" dirty="0"/>
              <a:t>- Ложку первую за маму, </a:t>
            </a:r>
            <a:br>
              <a:rPr lang="ru-RU" dirty="0"/>
            </a:br>
            <a:r>
              <a:rPr lang="ru-RU" dirty="0"/>
              <a:t>А вторую за кого?</a:t>
            </a:r>
            <a:br>
              <a:rPr lang="ru-RU" dirty="0"/>
            </a:br>
            <a:r>
              <a:rPr lang="ru-RU" dirty="0"/>
              <a:t>- Да за папу твоего, </a:t>
            </a:r>
            <a:br>
              <a:rPr lang="ru-RU" dirty="0"/>
            </a:br>
            <a:r>
              <a:rPr lang="ru-RU" dirty="0"/>
              <a:t>За кого же третью ложку?</a:t>
            </a:r>
            <a:br>
              <a:rPr lang="ru-RU" dirty="0"/>
            </a:br>
            <a:r>
              <a:rPr lang="ru-RU" dirty="0"/>
              <a:t>- За веселую матрешку, </a:t>
            </a:r>
            <a:br>
              <a:rPr lang="ru-RU" dirty="0"/>
            </a:br>
            <a:r>
              <a:rPr lang="ru-RU" dirty="0" smtClean="0"/>
              <a:t>Съешь </a:t>
            </a:r>
            <a:r>
              <a:rPr lang="ru-RU" dirty="0"/>
              <a:t>за бабу, </a:t>
            </a:r>
            <a:br>
              <a:rPr lang="ru-RU" dirty="0"/>
            </a:br>
            <a:r>
              <a:rPr lang="ru-RU" dirty="0"/>
              <a:t>Съешь за деду, </a:t>
            </a:r>
            <a:br>
              <a:rPr lang="ru-RU" dirty="0"/>
            </a:br>
            <a:r>
              <a:rPr lang="ru-RU" dirty="0"/>
              <a:t>За мальчишку - за соседа, </a:t>
            </a:r>
            <a:br>
              <a:rPr lang="ru-RU" dirty="0"/>
            </a:br>
            <a:r>
              <a:rPr lang="ru-RU" dirty="0"/>
              <a:t>За подружек и друзей, </a:t>
            </a:r>
            <a:br>
              <a:rPr lang="ru-RU" dirty="0"/>
            </a:br>
            <a:r>
              <a:rPr lang="ru-RU" dirty="0"/>
              <a:t>Съешь побольше не жалей!</a:t>
            </a:r>
            <a:br>
              <a:rPr lang="ru-RU" dirty="0"/>
            </a:br>
            <a:r>
              <a:rPr lang="ru-RU" dirty="0"/>
              <a:t>Съешь за праздник, </a:t>
            </a:r>
            <a:endParaRPr lang="ru-RU" dirty="0" smtClean="0"/>
          </a:p>
          <a:p>
            <a:r>
              <a:rPr lang="ru-RU" dirty="0" smtClean="0"/>
              <a:t>шумный</a:t>
            </a:r>
            <a:r>
              <a:rPr lang="ru-RU" dirty="0"/>
              <a:t>, яркий, </a:t>
            </a:r>
            <a:br>
              <a:rPr lang="ru-RU" dirty="0"/>
            </a:br>
            <a:r>
              <a:rPr lang="ru-RU" dirty="0"/>
              <a:t>За гостей и за подарки,</a:t>
            </a:r>
            <a:br>
              <a:rPr lang="ru-RU" dirty="0"/>
            </a:br>
            <a:r>
              <a:rPr lang="ru-RU" dirty="0"/>
              <a:t>За котёнка, за Тимошку</a:t>
            </a:r>
            <a:br>
              <a:rPr lang="ru-RU" dirty="0"/>
            </a:br>
            <a:r>
              <a:rPr lang="ru-RU" dirty="0"/>
              <a:t>Эту маленькую ложку</a:t>
            </a:r>
            <a:br>
              <a:rPr lang="ru-RU" dirty="0"/>
            </a:br>
            <a:r>
              <a:rPr lang="ru-RU" dirty="0"/>
              <a:t>И за рыжего кота,</a:t>
            </a:r>
            <a:br>
              <a:rPr lang="ru-RU" dirty="0"/>
            </a:br>
            <a:r>
              <a:rPr lang="ru-RU" dirty="0"/>
              <a:t>Вот тарелка и пуста!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23574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Утка утенка, </a:t>
            </a:r>
            <a:br>
              <a:rPr lang="ru-RU" dirty="0"/>
            </a:br>
            <a:r>
              <a:rPr lang="ru-RU" dirty="0"/>
              <a:t>Кошка котенка, </a:t>
            </a:r>
            <a:br>
              <a:rPr lang="ru-RU" dirty="0"/>
            </a:br>
            <a:r>
              <a:rPr lang="ru-RU" dirty="0"/>
              <a:t>Мышка мышонка </a:t>
            </a:r>
            <a:br>
              <a:rPr lang="ru-RU" dirty="0"/>
            </a:br>
            <a:r>
              <a:rPr lang="ru-RU" dirty="0"/>
              <a:t>Зовет на обед. </a:t>
            </a:r>
            <a:br>
              <a:rPr lang="ru-RU" dirty="0"/>
            </a:br>
            <a:r>
              <a:rPr lang="ru-RU" dirty="0"/>
              <a:t>Утки поели, </a:t>
            </a:r>
            <a:br>
              <a:rPr lang="ru-RU" dirty="0"/>
            </a:br>
            <a:r>
              <a:rPr lang="ru-RU" dirty="0"/>
              <a:t>Кошки поели, </a:t>
            </a:r>
            <a:br>
              <a:rPr lang="ru-RU" dirty="0"/>
            </a:br>
            <a:r>
              <a:rPr lang="ru-RU" dirty="0"/>
              <a:t>Мышки поели. </a:t>
            </a:r>
            <a:br>
              <a:rPr lang="ru-RU" dirty="0"/>
            </a:br>
            <a:r>
              <a:rPr lang="ru-RU" dirty="0"/>
              <a:t>А ты еще нет? </a:t>
            </a:r>
            <a:br>
              <a:rPr lang="ru-RU" dirty="0"/>
            </a:br>
            <a:r>
              <a:rPr lang="ru-RU" dirty="0"/>
              <a:t>Где твоя ложечка? </a:t>
            </a:r>
            <a:br>
              <a:rPr lang="ru-RU" dirty="0"/>
            </a:br>
            <a:r>
              <a:rPr lang="ru-RU" dirty="0"/>
              <a:t>Скушай, хоть немножечко!</a:t>
            </a:r>
          </a:p>
        </p:txBody>
      </p:sp>
      <p:pic>
        <p:nvPicPr>
          <p:cNvPr id="9" name="Picture 6" descr="C:\Users\user\Desktop\Наташа Анисимова\анимашки\mini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383855" cy="17859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29322" y="357166"/>
            <a:ext cx="3214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у нас есть ложки </a:t>
            </a:r>
            <a:br>
              <a:rPr lang="ru-RU" dirty="0"/>
            </a:br>
            <a:r>
              <a:rPr lang="ru-RU" dirty="0"/>
              <a:t>Волшебные немножко. </a:t>
            </a:r>
            <a:br>
              <a:rPr lang="ru-RU" dirty="0"/>
            </a:br>
            <a:r>
              <a:rPr lang="ru-RU" dirty="0"/>
              <a:t>Вот — </a:t>
            </a:r>
            <a:r>
              <a:rPr lang="ru-RU" dirty="0" err="1" smtClean="0"/>
              <a:t>тарелка,вот</a:t>
            </a:r>
            <a:r>
              <a:rPr lang="ru-RU" dirty="0" smtClean="0"/>
              <a:t> </a:t>
            </a:r>
            <a:r>
              <a:rPr lang="ru-RU" dirty="0"/>
              <a:t>— еда. </a:t>
            </a:r>
            <a:br>
              <a:rPr lang="ru-RU" dirty="0"/>
            </a:br>
            <a:r>
              <a:rPr lang="ru-RU" dirty="0"/>
              <a:t>Не осталось и следа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ешки фон 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потешки фон радуга</Template>
  <TotalTime>1174</TotalTime>
  <Words>166</Words>
  <Application>Microsoft Office PowerPoint</Application>
  <PresentationFormat>Экран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потешки фон радуга</vt:lpstr>
      <vt:lpstr>Умываемся  с потешкой</vt:lpstr>
      <vt:lpstr>Умываемся с потешкой</vt:lpstr>
      <vt:lpstr>Умываемся с потешкой</vt:lpstr>
      <vt:lpstr>Презентация PowerPoint</vt:lpstr>
      <vt:lpstr>Кормление с потешкой</vt:lpstr>
      <vt:lpstr>Кормление с потешкой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Женя</cp:lastModifiedBy>
  <cp:revision>127</cp:revision>
  <dcterms:created xsi:type="dcterms:W3CDTF">2015-12-07T07:42:57Z</dcterms:created>
  <dcterms:modified xsi:type="dcterms:W3CDTF">2016-01-31T10:08:24Z</dcterms:modified>
</cp:coreProperties>
</file>