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sldIdLst>
    <p:sldId id="297" r:id="rId2"/>
    <p:sldId id="258" r:id="rId3"/>
    <p:sldId id="286" r:id="rId4"/>
    <p:sldId id="259" r:id="rId5"/>
    <p:sldId id="291" r:id="rId6"/>
    <p:sldId id="257" r:id="rId7"/>
    <p:sldId id="287" r:id="rId8"/>
    <p:sldId id="264" r:id="rId9"/>
    <p:sldId id="27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45" autoAdjust="0"/>
    <p:restoredTop sz="94661" autoAdjust="0"/>
  </p:normalViewPr>
  <p:slideViewPr>
    <p:cSldViewPr>
      <p:cViewPr varScale="1">
        <p:scale>
          <a:sx n="52" d="100"/>
          <a:sy n="52" d="100"/>
        </p:scale>
        <p:origin x="-1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71749-803F-4A53-B2C8-42D875D9CEB4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6307-54D5-4919-BD6E-62FC4997C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E6307-54D5-4919-BD6E-62FC4997CC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6F703-31C3-4DFB-A713-2609BF1F66F8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884B7-E8C2-45C6-9565-C92A86E8AD63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AC35A-EE37-49B7-94AE-1154677EFC4A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6B62-DA96-4F14-9D37-E44CDDE8021E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D008-4DAF-4A4C-89FB-B1E0CCD41CE0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95E9-11D0-41CE-8982-D910A9AE2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E4674-03CF-4029-9A3C-C2358585C65B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4C876-218B-489E-BF93-CA94D485DD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E1FFE-AABF-4B38-8D22-D78E7F76A561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988980-B059-4308-BF76-4D7301F362D0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4A2A2-AA8E-424C-B29A-168AAFEBA8FD}" type="datetime1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DFF1D-32CD-42EF-98A0-616CFC0D757B}" type="datetime1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1710F-475D-4BCE-9AE9-0566A9291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6AA5A-35A8-40E6-834F-08931C3049F3}" type="datetime1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093FC-99E3-4197-AACF-CA21651F3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63BC97-4E03-4644-A17E-81BBD0E1061D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AD47-9DED-45CF-A931-A3F0EF18A912}" type="datetime1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389F9F-2DA7-4028-8605-21EE7907CA16}" type="datetime1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503E74-6F14-486C-9B14-3ABB2FE9A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kindergenii.ru/images/flower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5548" y="4077072"/>
            <a:ext cx="4427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Воспитатель </a:t>
            </a:r>
          </a:p>
          <a:p>
            <a:pPr algn="ctr"/>
            <a:r>
              <a:rPr lang="ru-RU" sz="2000" dirty="0" smtClean="0"/>
              <a:t>Анисимова Наталья Владимировна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/>
              <a:t>Декабрь 2015 год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Анисимова Н.В.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5548" y="980728"/>
            <a:ext cx="4252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Муниципальное бюджетное дошкольное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образовательное учреждение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«Детский сад общеразвивающего вида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№ 3 «Колосок» с.Айша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Зеленодольского муниципального района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Республики Татарстан.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751" y="2780928"/>
            <a:ext cx="4857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 smtClean="0"/>
              <a:t>“</a:t>
            </a:r>
            <a:r>
              <a:rPr lang="ru-RU" sz="2400" b="1" i="1" dirty="0" smtClean="0"/>
              <a:t>Использование фольклора </a:t>
            </a:r>
          </a:p>
          <a:p>
            <a:pPr algn="ctr"/>
            <a:r>
              <a:rPr lang="ru-RU" sz="2400" b="1" i="1" dirty="0" smtClean="0"/>
              <a:t>в </a:t>
            </a:r>
            <a:r>
              <a:rPr lang="ru-RU" sz="2400" b="1" i="1" dirty="0"/>
              <a:t>режимных </a:t>
            </a:r>
            <a:r>
              <a:rPr lang="ru-RU" sz="2400" b="1" i="1" dirty="0" smtClean="0"/>
              <a:t>моментах</a:t>
            </a:r>
          </a:p>
          <a:p>
            <a:pPr algn="ctr"/>
            <a:r>
              <a:rPr lang="ru-RU" sz="2400" b="1" i="1" dirty="0" smtClean="0"/>
              <a:t>в период адаптации</a:t>
            </a:r>
            <a:r>
              <a:rPr lang="en-US" sz="2400" b="1" i="1" dirty="0" smtClean="0"/>
              <a:t>”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142984"/>
            <a:ext cx="7524111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Потешки</a:t>
            </a:r>
          </a:p>
          <a:p>
            <a:pPr algn="ctr"/>
            <a:r>
              <a:rPr lang="ru-RU" sz="2400" dirty="0" smtClean="0"/>
              <a:t>их еще можно назвать играми, </a:t>
            </a:r>
          </a:p>
          <a:p>
            <a:pPr algn="ctr"/>
            <a:r>
              <a:rPr lang="ru-RU" sz="2400" dirty="0" smtClean="0"/>
              <a:t>помогают научить ребенка </a:t>
            </a:r>
          </a:p>
          <a:p>
            <a:pPr algn="ctr"/>
            <a:r>
              <a:rPr lang="ru-RU" sz="2400" dirty="0" smtClean="0"/>
              <a:t>различным действиям.</a:t>
            </a:r>
          </a:p>
          <a:p>
            <a:pPr algn="ctr"/>
            <a:r>
              <a:rPr lang="ru-RU" sz="2400" dirty="0" smtClean="0"/>
              <a:t>Слушая и наблюдая, как рассказывается потешка, </a:t>
            </a:r>
          </a:p>
          <a:p>
            <a:pPr algn="ctr"/>
            <a:r>
              <a:rPr lang="ru-RU" sz="2400" dirty="0" smtClean="0"/>
              <a:t>малыш запоминает слова, а также замечает связь </a:t>
            </a:r>
          </a:p>
          <a:p>
            <a:pPr algn="ctr"/>
            <a:r>
              <a:rPr lang="ru-RU" sz="2400" dirty="0" smtClean="0"/>
              <a:t>между каждым словом и жестом.</a:t>
            </a:r>
          </a:p>
          <a:p>
            <a:pPr algn="ctr"/>
            <a:r>
              <a:rPr lang="ru-RU" sz="2400" dirty="0" smtClean="0"/>
              <a:t>Эти стишки очень полезны для самых маленьких, </a:t>
            </a:r>
          </a:p>
          <a:p>
            <a:pPr algn="ctr"/>
            <a:r>
              <a:rPr lang="ru-RU" sz="2400" dirty="0" smtClean="0"/>
              <a:t>они помогают отвлечь и успокоить ребенка, </a:t>
            </a:r>
          </a:p>
          <a:p>
            <a:pPr algn="ctr"/>
            <a:r>
              <a:rPr lang="ru-RU" sz="2400" dirty="0" smtClean="0"/>
              <a:t>справиться с их капризами.</a:t>
            </a:r>
            <a:endParaRPr lang="ru-RU" sz="2400" dirty="0"/>
          </a:p>
        </p:txBody>
      </p:sp>
      <p:pic>
        <p:nvPicPr>
          <p:cNvPr id="5" name="Picture 31" descr="C:\Users\user\Desktop\Наташа Анисимова\анимашки\0a2d0393551c715ccc0253b6db8b5854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65272" cy="2714620"/>
          </a:xfrm>
          <a:prstGeom prst="rect">
            <a:avLst/>
          </a:prstGeom>
          <a:noFill/>
        </p:spPr>
      </p:pic>
      <p:pic>
        <p:nvPicPr>
          <p:cNvPr id="6" name="Picture 25" descr="C:\Users\user\Desktop\Наташа Анисимова\анимашки\49164648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79813" y="214290"/>
            <a:ext cx="2364187" cy="2543732"/>
          </a:xfrm>
          <a:prstGeom prst="rect">
            <a:avLst/>
          </a:prstGeom>
          <a:noFill/>
        </p:spPr>
      </p:pic>
      <p:pic>
        <p:nvPicPr>
          <p:cNvPr id="7" name="Picture 29" descr="C:\Users\user\Desktop\Наташа Анисимова\анимашки\925469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486225"/>
            <a:ext cx="2571736" cy="2371775"/>
          </a:xfrm>
          <a:prstGeom prst="rect">
            <a:avLst/>
          </a:prstGeom>
          <a:noFill/>
        </p:spPr>
      </p:pic>
      <p:pic>
        <p:nvPicPr>
          <p:cNvPr id="8" name="Picture 24" descr="551f743ee1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4098" y="4990741"/>
            <a:ext cx="2619472" cy="186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C:\Users\user\Desktop\Наташа Анисимова\анимашки\a6427db1eedf8c0735cdd9d0168105a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29141"/>
            <a:ext cx="2428860" cy="2428860"/>
          </a:xfrm>
          <a:prstGeom prst="rect">
            <a:avLst/>
          </a:prstGeom>
          <a:noFill/>
        </p:spPr>
      </p:pic>
      <p:pic>
        <p:nvPicPr>
          <p:cNvPr id="1028" name="Picture 4" descr="C:\Users\user\Desktop\Наташа Анисимова\анимашки\79045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0"/>
            <a:ext cx="3905250" cy="1047750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5918" y="571480"/>
            <a:ext cx="6400800" cy="6286520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 smtClean="0">
                <a:solidFill>
                  <a:schemeClr val="tx1"/>
                </a:solidFill>
              </a:rPr>
              <a:t>Фольклор и адаптация детей.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Одна из основных задач педагога это - способствовать благоприятной адаптации малышей в ДОУ, установлению добрых отношений в группе, устойчивому эмоционально-положительному самочувствию и активности каждого ребенка. Доверие и привязанность к воспитателю - необходимые условия хорошего самочувствия и развития ребенка в детском саду. В течении дня воспитатель должен к каждому ребенку проявить доброе отношение (приласкать, погладить, назвать ласково, отметить предмет одежды).Ощутив любовь воспитателя, малыш становится более эмоциональным и общительным. Одной из форм для благоприятной адаптации детей является фольклор, который используется во всех видах деятельности, в течении всего дня: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Например под </a:t>
            </a:r>
            <a:r>
              <a:rPr lang="ru-RU" dirty="0" err="1" smtClean="0">
                <a:solidFill>
                  <a:schemeClr val="tx1"/>
                </a:solidFill>
              </a:rPr>
              <a:t>потешки</a:t>
            </a:r>
            <a:r>
              <a:rPr lang="ru-RU" dirty="0" smtClean="0">
                <a:solidFill>
                  <a:schemeClr val="tx1"/>
                </a:solidFill>
              </a:rPr>
              <a:t> дети умываются, делают зарядку, обедают, засыпают, просыпаются, мн.др. при этом делая жизнь ребенка ярче. </a:t>
            </a:r>
          </a:p>
        </p:txBody>
      </p:sp>
      <p:pic>
        <p:nvPicPr>
          <p:cNvPr id="1026" name="Picture 2" descr="C:\Users\user\Desktop\Наташа Анисимова\анимашки\1300200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679354" y="4106975"/>
            <a:ext cx="3429000" cy="1358669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571480"/>
            <a:ext cx="61436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latin typeface="+mn-lt"/>
              </a:rPr>
              <a:t>Утренний </a:t>
            </a:r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прием с </a:t>
            </a:r>
            <a:r>
              <a:rPr lang="ru-RU" sz="3200" i="1" dirty="0" err="1" smtClean="0">
                <a:solidFill>
                  <a:srgbClr val="FF0000"/>
                </a:solidFill>
                <a:latin typeface="+mn-lt"/>
              </a:rPr>
              <a:t>потешкой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2292" name="Picture 4" descr="http://www.kindergenii.ru/images/flower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14300" cy="190500"/>
          </a:xfrm>
          <a:prstGeom prst="rect">
            <a:avLst/>
          </a:prstGeom>
          <a:noFill/>
        </p:spPr>
      </p:pic>
      <p:pic>
        <p:nvPicPr>
          <p:cNvPr id="12291" name="Picture 3" descr="http://www.kindergenii.ru/images/flower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14300" cy="190500"/>
          </a:xfrm>
          <a:prstGeom prst="rect">
            <a:avLst/>
          </a:prstGeom>
          <a:noFill/>
        </p:spPr>
      </p:pic>
      <p:pic>
        <p:nvPicPr>
          <p:cNvPr id="12290" name="Picture 2" descr="http://www.kindergenii.ru/images/flower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14300" cy="190500"/>
          </a:xfrm>
          <a:prstGeom prst="rect">
            <a:avLst/>
          </a:prstGeom>
          <a:noFill/>
        </p:spPr>
      </p:pic>
      <p:pic>
        <p:nvPicPr>
          <p:cNvPr id="12289" name="Picture 1" descr="http://www.kindergenii.ru/images/flower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114300" cy="190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43240" y="2928934"/>
            <a:ext cx="2857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Красные кафтанчики,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Синие карманчики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На дубу они сидят,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Меж собою говорят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Все про </a:t>
            </a:r>
            <a:r>
              <a:rPr lang="ru-RU" sz="2000" dirty="0" err="1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Галечку</a:t>
            </a: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Все про </a:t>
            </a:r>
            <a:r>
              <a:rPr lang="ru-RU" sz="2000" dirty="0" err="1" smtClean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маленьку</a:t>
            </a:r>
            <a:endParaRPr lang="ru-RU" sz="2000" dirty="0" smtClean="0">
              <a:solidFill>
                <a:srgbClr val="003300"/>
              </a:solidFill>
              <a:latin typeface="Times New Roman"/>
              <a:ea typeface="Times New Roman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3300"/>
              </a:solidFill>
              <a:latin typeface="Times New Roman"/>
              <a:ea typeface="Times New Roman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3300"/>
              </a:solidFill>
              <a:latin typeface="Times New Roman"/>
              <a:ea typeface="Times New Roman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Ой мой маленький,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Ненаглядненький</a:t>
            </a:r>
            <a:endParaRPr lang="ru-RU" sz="2000" dirty="0">
              <a:solidFill>
                <a:srgbClr val="003300"/>
              </a:solidFill>
              <a:latin typeface="Times New Roman"/>
              <a:ea typeface="Times New Roman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Мой хорошенький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Мой </a:t>
            </a:r>
            <a:r>
              <a:rPr lang="ru-RU" sz="2000" dirty="0" err="1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пригоженький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1500174"/>
            <a:ext cx="2857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Кто у нас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хороший,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Кто у нас пригожий?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Ванечка –хороший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Ванечка -пригожий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!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3300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928802"/>
            <a:ext cx="35004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Georgia"/>
                <a:ea typeface="Times New Roman"/>
                <a:cs typeface="+mn-cs"/>
              </a:rPr>
              <a:t>Придет киска не спеша</a:t>
            </a:r>
            <a:br>
              <a:rPr lang="ru-RU" sz="2000" dirty="0">
                <a:solidFill>
                  <a:srgbClr val="000000"/>
                </a:solidFill>
                <a:latin typeface="Georgia"/>
                <a:ea typeface="Times New Roman"/>
                <a:cs typeface="+mn-cs"/>
              </a:rPr>
            </a:br>
            <a:r>
              <a:rPr lang="ru-RU" sz="2000" dirty="0">
                <a:solidFill>
                  <a:srgbClr val="000000"/>
                </a:solidFill>
                <a:latin typeface="Georgia"/>
                <a:ea typeface="Times New Roman"/>
                <a:cs typeface="+mn-cs"/>
              </a:rPr>
              <a:t>И погладит малыша.</a:t>
            </a:r>
            <a:br>
              <a:rPr lang="ru-RU" sz="2000" dirty="0">
                <a:solidFill>
                  <a:srgbClr val="000000"/>
                </a:solidFill>
                <a:latin typeface="Georgia"/>
                <a:ea typeface="Times New Roman"/>
                <a:cs typeface="+mn-cs"/>
              </a:rPr>
            </a:br>
            <a:r>
              <a:rPr lang="ru-RU" sz="2000" dirty="0">
                <a:solidFill>
                  <a:srgbClr val="000000"/>
                </a:solidFill>
                <a:latin typeface="Georgia"/>
                <a:ea typeface="Times New Roman"/>
                <a:cs typeface="+mn-cs"/>
              </a:rPr>
              <a:t>«Мяу-мяу» – скажет киска,</a:t>
            </a:r>
            <a:br>
              <a:rPr lang="ru-RU" sz="2000" dirty="0">
                <a:solidFill>
                  <a:srgbClr val="000000"/>
                </a:solidFill>
                <a:latin typeface="Georgia"/>
                <a:ea typeface="Times New Roman"/>
                <a:cs typeface="+mn-cs"/>
              </a:rPr>
            </a:br>
            <a:r>
              <a:rPr lang="ru-RU" sz="2000" dirty="0">
                <a:solidFill>
                  <a:srgbClr val="000000"/>
                </a:solidFill>
                <a:latin typeface="Georgia"/>
                <a:ea typeface="Times New Roman"/>
                <a:cs typeface="+mn-cs"/>
              </a:rPr>
              <a:t>Наша детка </a:t>
            </a:r>
            <a:r>
              <a:rPr lang="ru-RU" sz="2000" dirty="0" smtClean="0">
                <a:solidFill>
                  <a:srgbClr val="000000"/>
                </a:solidFill>
                <a:latin typeface="Georgia"/>
                <a:ea typeface="Times New Roman"/>
                <a:cs typeface="+mn-cs"/>
              </a:rPr>
              <a:t>хороша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Georgia"/>
              <a:ea typeface="Times New Roman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3300"/>
              </a:solidFill>
              <a:latin typeface="Times New Roman"/>
              <a:ea typeface="Times New Roman"/>
              <a:cs typeface="+mn-cs"/>
            </a:endParaRPr>
          </a:p>
        </p:txBody>
      </p:sp>
      <p:pic>
        <p:nvPicPr>
          <p:cNvPr id="5122" name="Picture 2" descr="C:\Users\user\Desktop\Наташа Анисимова\анимашки\фото детки\20151211_0915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08894" y="3620868"/>
            <a:ext cx="3519501" cy="2421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user\Desktop\Наташа Анисимова\анимашки\фото детки\20151211_0916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68896" y="3847741"/>
            <a:ext cx="3234044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 descr="C:\Users\user\Desktop\Наташа Анисимова\анимашки\kisa-moj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142984"/>
            <a:ext cx="1190633" cy="1785950"/>
          </a:xfrm>
          <a:prstGeom prst="rect">
            <a:avLst/>
          </a:prstGeom>
          <a:noFill/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3670" y="4643446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Не плачь, не плачь, </a:t>
            </a:r>
            <a:b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</a:b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Куплю калач. </a:t>
            </a:r>
            <a:b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</a:b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Не </a:t>
            </a:r>
            <a:r>
              <a:rPr lang="ru-RU" dirty="0" err="1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хныч</a:t>
            </a: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, </a:t>
            </a:r>
            <a:r>
              <a:rPr lang="ru-RU" dirty="0" err="1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не</a:t>
            </a: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 ной, </a:t>
            </a:r>
            <a:b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</a:b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Куплю другой. </a:t>
            </a:r>
            <a:b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</a:b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Слезы утри, </a:t>
            </a:r>
            <a:b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</a:b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Дам тебе </a:t>
            </a:r>
            <a:r>
              <a:rPr lang="ru-RU" dirty="0" smtClean="0">
                <a:solidFill>
                  <a:srgbClr val="003300"/>
                </a:solidFill>
                <a:latin typeface="Times New Roman"/>
                <a:ea typeface="Times New Roman"/>
                <a:cs typeface="+mn-cs"/>
              </a:rPr>
              <a:t>три.</a:t>
            </a:r>
            <a:endParaRPr lang="ru-RU" dirty="0">
              <a:solidFill>
                <a:srgbClr val="003300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85728"/>
            <a:ext cx="5214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Потешки </a:t>
            </a:r>
          </a:p>
          <a:p>
            <a:pPr algn="ctr"/>
            <a:r>
              <a:rPr lang="ru-RU" sz="3200" i="1" dirty="0" err="1" smtClean="0">
                <a:solidFill>
                  <a:srgbClr val="FF0000"/>
                </a:solidFill>
              </a:rPr>
              <a:t>уговорушки</a:t>
            </a:r>
            <a:r>
              <a:rPr lang="ru-RU" sz="3200" i="1" dirty="0" smtClean="0">
                <a:solidFill>
                  <a:srgbClr val="FF0000"/>
                </a:solidFill>
              </a:rPr>
              <a:t> и </a:t>
            </a:r>
            <a:r>
              <a:rPr lang="ru-RU" sz="3200" i="1" dirty="0" err="1" smtClean="0">
                <a:solidFill>
                  <a:srgbClr val="FF0000"/>
                </a:solidFill>
              </a:rPr>
              <a:t>утешалки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357826"/>
            <a:ext cx="2937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Ах, </a:t>
            </a:r>
            <a:r>
              <a:rPr lang="ru-RU" dirty="0" err="1" smtClean="0"/>
              <a:t>кокля-мокля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Глазоньки промокли.</a:t>
            </a:r>
          </a:p>
          <a:p>
            <a:r>
              <a:rPr lang="ru-RU" dirty="0" smtClean="0"/>
              <a:t>Кто будет детку обижать, </a:t>
            </a:r>
          </a:p>
          <a:p>
            <a:r>
              <a:rPr lang="ru-RU" dirty="0" smtClean="0"/>
              <a:t>того коза будет бодать.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3143248"/>
            <a:ext cx="2723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Придет киска </a:t>
            </a:r>
            <a:r>
              <a:rPr lang="ru-RU" dirty="0" err="1" smtClean="0"/>
              <a:t>неспеша</a:t>
            </a:r>
            <a:endParaRPr lang="ru-RU" dirty="0" smtClean="0"/>
          </a:p>
          <a:p>
            <a:r>
              <a:rPr lang="ru-RU" dirty="0" smtClean="0"/>
              <a:t>И погладит малыша</a:t>
            </a:r>
          </a:p>
          <a:p>
            <a:r>
              <a:rPr lang="ru-RU" dirty="0" smtClean="0"/>
              <a:t>Мяу-мяу – скажет киска</a:t>
            </a:r>
          </a:p>
          <a:p>
            <a:r>
              <a:rPr lang="ru-RU" dirty="0" smtClean="0"/>
              <a:t>Наша детка хороша.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643050"/>
            <a:ext cx="2675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 киски боли, </a:t>
            </a:r>
            <a:br>
              <a:rPr lang="ru-RU" dirty="0"/>
            </a:br>
            <a:r>
              <a:rPr lang="ru-RU" dirty="0"/>
              <a:t>У собачки боли, </a:t>
            </a:r>
            <a:br>
              <a:rPr lang="ru-RU" dirty="0"/>
            </a:br>
            <a:r>
              <a:rPr lang="ru-RU" dirty="0"/>
              <a:t>А у моего малыша </a:t>
            </a:r>
            <a:br>
              <a:rPr lang="ru-RU" dirty="0"/>
            </a:br>
            <a:r>
              <a:rPr lang="ru-RU" dirty="0"/>
              <a:t>Заживи-заживи-заживи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5000636"/>
            <a:ext cx="19067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 лисы боли,</a:t>
            </a:r>
            <a:br>
              <a:rPr lang="ru-RU" dirty="0"/>
            </a:br>
            <a:r>
              <a:rPr lang="ru-RU" dirty="0"/>
              <a:t>У волка боли,</a:t>
            </a:r>
            <a:br>
              <a:rPr lang="ru-RU" dirty="0"/>
            </a:br>
            <a:r>
              <a:rPr lang="ru-RU" dirty="0"/>
              <a:t>А у Ванечки</a:t>
            </a:r>
            <a:br>
              <a:rPr lang="ru-RU" dirty="0"/>
            </a:br>
            <a:r>
              <a:rPr lang="ru-RU" dirty="0"/>
              <a:t>Боль на веточку</a:t>
            </a:r>
            <a:br>
              <a:rPr lang="ru-RU" dirty="0"/>
            </a:br>
            <a:r>
              <a:rPr lang="ru-RU" dirty="0"/>
              <a:t>В лес улети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166" y="2857496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</a:rPr>
              <a:t>Что ты плачешь</a:t>
            </a:r>
            <a:r>
              <a:rPr lang="ru-RU" dirty="0" smtClean="0">
                <a:solidFill>
                  <a:srgbClr val="003300"/>
                </a:solidFill>
                <a:latin typeface="Times New Roman"/>
                <a:ea typeface="Times New Roman"/>
              </a:rPr>
              <a:t>,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/>
                <a:ea typeface="Times New Roman"/>
              </a:rPr>
              <a:t>«</a:t>
            </a:r>
            <a:r>
              <a:rPr lang="ru-RU" dirty="0" err="1">
                <a:solidFill>
                  <a:srgbClr val="003300"/>
                </a:solidFill>
                <a:latin typeface="Times New Roman"/>
                <a:ea typeface="Times New Roman"/>
              </a:rPr>
              <a:t>ы</a:t>
            </a: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</a:rPr>
              <a:t>» да «</a:t>
            </a:r>
            <a:r>
              <a:rPr lang="ru-RU" dirty="0" err="1">
                <a:solidFill>
                  <a:srgbClr val="003300"/>
                </a:solidFill>
                <a:latin typeface="Times New Roman"/>
                <a:ea typeface="Times New Roman"/>
              </a:rPr>
              <a:t>ы</a:t>
            </a: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</a:rPr>
              <a:t>»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</a:rPr>
              <a:t>Слезы поскорей утри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</a:rPr>
              <a:t>Будем мы с тобой играть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3300"/>
                </a:solidFill>
                <a:latin typeface="Times New Roman"/>
                <a:ea typeface="Times New Roman"/>
              </a:rPr>
              <a:t>Песни петь и танцевать</a:t>
            </a:r>
          </a:p>
        </p:txBody>
      </p:sp>
      <p:pic>
        <p:nvPicPr>
          <p:cNvPr id="6146" name="Picture 2" descr="C:\Users\user\Desktop\Наташа Анисимова\анимашки\detia-7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2928" y="1500174"/>
            <a:ext cx="1500198" cy="1500198"/>
          </a:xfrm>
          <a:prstGeom prst="rect">
            <a:avLst/>
          </a:prstGeom>
          <a:noFill/>
        </p:spPr>
      </p:pic>
      <p:pic>
        <p:nvPicPr>
          <p:cNvPr id="6148" name="Picture 4" descr="C:\Users\user\Desktop\Наташа Анисимова\анимашки\фото детки\20150824_094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9892" y="3353390"/>
            <a:ext cx="2252639" cy="1689479"/>
          </a:xfrm>
          <a:prstGeom prst="rect">
            <a:avLst/>
          </a:prstGeom>
          <a:noFill/>
        </p:spPr>
      </p:pic>
      <p:pic>
        <p:nvPicPr>
          <p:cNvPr id="6149" name="Picture 5" descr="C:\Users\user\Desktop\Наташа Анисимова\анимашки\фото детки\20151201_104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40832" y="4774416"/>
            <a:ext cx="2190766" cy="1643074"/>
          </a:xfrm>
          <a:prstGeom prst="rect">
            <a:avLst/>
          </a:prstGeom>
          <a:noFill/>
        </p:spPr>
      </p:pic>
      <p:pic>
        <p:nvPicPr>
          <p:cNvPr id="6150" name="Picture 6" descr="C:\Users\user\Desktop\Наташа Анисимова\анимашки\фото детки\20151211_0827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000" y="108000"/>
            <a:ext cx="2071670" cy="2652096"/>
          </a:xfrm>
          <a:prstGeom prst="rect">
            <a:avLst/>
          </a:prstGeom>
          <a:noFill/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Зарядка  и гимнастика 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с потешками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1870" y="4929198"/>
            <a:ext cx="2392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 подскок!</a:t>
            </a:r>
          </a:p>
          <a:p>
            <a:r>
              <a:rPr lang="ru-RU" dirty="0" smtClean="0"/>
              <a:t>Два подскок! </a:t>
            </a:r>
          </a:p>
          <a:p>
            <a:r>
              <a:rPr lang="ru-RU" dirty="0" smtClean="0"/>
              <a:t>Высоко потолок!</a:t>
            </a:r>
          </a:p>
          <a:p>
            <a:r>
              <a:rPr lang="ru-RU" dirty="0" smtClean="0"/>
              <a:t>Я скачу! Я лечу! </a:t>
            </a:r>
          </a:p>
          <a:p>
            <a:r>
              <a:rPr lang="ru-RU" dirty="0" smtClean="0"/>
              <a:t>Стать высоким хочу!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857364"/>
            <a:ext cx="2525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Солнышко </a:t>
            </a:r>
            <a:r>
              <a:rPr lang="ru-RU" dirty="0" smtClean="0"/>
              <a:t>встает, </a:t>
            </a:r>
          </a:p>
          <a:p>
            <a:r>
              <a:rPr lang="ru-RU" dirty="0" smtClean="0"/>
              <a:t>на зарядку </a:t>
            </a:r>
            <a:r>
              <a:rPr lang="ru-RU" dirty="0"/>
              <a:t>всех зовет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2714620"/>
            <a:ext cx="3242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Светит солнышко в окошко, </a:t>
            </a:r>
          </a:p>
          <a:p>
            <a:pPr algn="ctr"/>
            <a:r>
              <a:rPr lang="ru-RU" dirty="0" smtClean="0"/>
              <a:t>светит в нашу комнату.</a:t>
            </a:r>
          </a:p>
          <a:p>
            <a:pPr algn="ctr"/>
            <a:r>
              <a:rPr lang="ru-RU" dirty="0" smtClean="0"/>
              <a:t>Мы захлопаем в ладошки – </a:t>
            </a:r>
          </a:p>
          <a:p>
            <a:pPr algn="ctr"/>
            <a:r>
              <a:rPr lang="ru-RU" dirty="0" smtClean="0"/>
              <a:t>очень рады солнышку.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4286256"/>
            <a:ext cx="31663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Солнце светит:</a:t>
            </a:r>
          </a:p>
          <a:p>
            <a:r>
              <a:rPr lang="ru-RU" dirty="0" smtClean="0"/>
              <a:t>Где тут дети?</a:t>
            </a:r>
          </a:p>
          <a:p>
            <a:r>
              <a:rPr lang="ru-RU" dirty="0" smtClean="0"/>
              <a:t>На подушке, на простынке. </a:t>
            </a:r>
          </a:p>
          <a:p>
            <a:r>
              <a:rPr lang="ru-RU" dirty="0" smtClean="0"/>
              <a:t>Нежат </a:t>
            </a:r>
            <a:r>
              <a:rPr lang="ru-RU" dirty="0" err="1" smtClean="0"/>
              <a:t>розовые</a:t>
            </a:r>
            <a:r>
              <a:rPr lang="ru-RU" dirty="0" smtClean="0"/>
              <a:t> спинки?</a:t>
            </a:r>
          </a:p>
          <a:p>
            <a:r>
              <a:rPr lang="ru-RU" dirty="0" smtClean="0"/>
              <a:t>Ясный день пришел давно </a:t>
            </a:r>
          </a:p>
          <a:p>
            <a:r>
              <a:rPr lang="ru-RU" dirty="0" smtClean="0"/>
              <a:t>и стучится к нам в окно!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3604" y="1428736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Катя, Катя </a:t>
            </a:r>
            <a:r>
              <a:rPr lang="ru-RU" dirty="0" err="1"/>
              <a:t>маленька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Катенька удаленька,</a:t>
            </a:r>
            <a:br>
              <a:rPr lang="ru-RU" dirty="0"/>
            </a:br>
            <a:r>
              <a:rPr lang="ru-RU" dirty="0"/>
              <a:t>Пройдись по дороженьке,</a:t>
            </a:r>
            <a:br>
              <a:rPr lang="ru-RU" dirty="0"/>
            </a:br>
            <a:r>
              <a:rPr lang="ru-RU" dirty="0"/>
              <a:t>Топни, Катя, ноженькой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00762" y="3000372"/>
            <a:ext cx="2643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Расти, Маша, выше, </a:t>
            </a:r>
            <a:br>
              <a:rPr lang="ru-RU" dirty="0"/>
            </a:br>
            <a:r>
              <a:rPr lang="ru-RU" dirty="0"/>
              <a:t>До хором, до крыши. </a:t>
            </a:r>
            <a:br>
              <a:rPr lang="ru-RU" dirty="0"/>
            </a:br>
            <a:r>
              <a:rPr lang="ru-RU" dirty="0"/>
              <a:t>Расти, не балуй, </a:t>
            </a:r>
            <a:br>
              <a:rPr lang="ru-RU" dirty="0"/>
            </a:br>
            <a:r>
              <a:rPr lang="ru-RU" dirty="0"/>
              <a:t>Маму с папой жалуй.</a:t>
            </a:r>
            <a:br>
              <a:rPr lang="ru-RU" dirty="0"/>
            </a:br>
            <a:r>
              <a:rPr lang="ru-RU" dirty="0"/>
              <a:t>Расти с брус толщины </a:t>
            </a:r>
            <a:br>
              <a:rPr lang="ru-RU" dirty="0"/>
            </a:br>
            <a:r>
              <a:rPr lang="ru-RU" dirty="0"/>
              <a:t>Да с дом вышины.</a:t>
            </a:r>
          </a:p>
        </p:txBody>
      </p:sp>
      <p:pic>
        <p:nvPicPr>
          <p:cNvPr id="3074" name="Picture 2" descr="C:\Users\user\Desktop\Наташа Анисимова\анимашки\6828820b91277f265d5240e28078ef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1333500" cy="1428750"/>
          </a:xfrm>
          <a:prstGeom prst="rect">
            <a:avLst/>
          </a:prstGeom>
          <a:noFill/>
        </p:spPr>
      </p:pic>
      <p:pic>
        <p:nvPicPr>
          <p:cNvPr id="3075" name="Picture 3" descr="C:\Users\user\Desktop\Наташа Анисимова\анимашки\85e6e31de45a1fad2eae99529f1c95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355480"/>
            <a:ext cx="3357586" cy="1502520"/>
          </a:xfrm>
          <a:prstGeom prst="rect">
            <a:avLst/>
          </a:prstGeom>
          <a:noFill/>
        </p:spPr>
      </p:pic>
      <p:pic>
        <p:nvPicPr>
          <p:cNvPr id="3076" name="Picture 4" descr="C:\Users\user\Desktop\Наташа Анисимова\анимашки\фото детки\20151211_0838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250996" y="2178236"/>
            <a:ext cx="3138478" cy="2353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571480"/>
            <a:ext cx="5429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Зарядка  и гимнастика 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с потешками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714488"/>
            <a:ext cx="31758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дороге мы идем, </a:t>
            </a:r>
          </a:p>
          <a:p>
            <a:r>
              <a:rPr lang="ru-RU" dirty="0" smtClean="0"/>
              <a:t>путь далек, далек наш дом,</a:t>
            </a:r>
          </a:p>
          <a:p>
            <a:r>
              <a:rPr lang="ru-RU" dirty="0" smtClean="0"/>
              <a:t>Жаркий день, сядем в тень.</a:t>
            </a:r>
          </a:p>
          <a:p>
            <a:r>
              <a:rPr lang="ru-RU" dirty="0" smtClean="0"/>
              <a:t>Мы под дубом посидим, </a:t>
            </a:r>
          </a:p>
          <a:p>
            <a:r>
              <a:rPr lang="ru-RU" dirty="0" smtClean="0"/>
              <a:t>мы под дубом полежим,</a:t>
            </a:r>
          </a:p>
          <a:p>
            <a:r>
              <a:rPr lang="ru-RU" dirty="0" smtClean="0"/>
              <a:t>Полежим, отдохнем, </a:t>
            </a:r>
          </a:p>
          <a:p>
            <a:r>
              <a:rPr lang="ru-RU" dirty="0" smtClean="0"/>
              <a:t>а потом домой пойдем!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92926" y="1643050"/>
            <a:ext cx="27510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Малыши-крепыши</a:t>
            </a:r>
          </a:p>
          <a:p>
            <a:r>
              <a:rPr lang="ru-RU" dirty="0" smtClean="0"/>
              <a:t>Вышли на площадку,</a:t>
            </a:r>
          </a:p>
          <a:p>
            <a:r>
              <a:rPr lang="ru-RU" dirty="0" smtClean="0"/>
              <a:t>Малыши-крепыши</a:t>
            </a:r>
          </a:p>
          <a:p>
            <a:r>
              <a:rPr lang="ru-RU" dirty="0" smtClean="0"/>
              <a:t>Делают зарядку!</a:t>
            </a:r>
          </a:p>
          <a:p>
            <a:r>
              <a:rPr lang="ru-RU" dirty="0" smtClean="0"/>
              <a:t>Раз-два, три-четыре.</a:t>
            </a:r>
          </a:p>
          <a:p>
            <a:r>
              <a:rPr lang="ru-RU" dirty="0" smtClean="0"/>
              <a:t>Руки выше! Ноги шире!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643182"/>
            <a:ext cx="2928958" cy="369331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Где же наши ручки?</a:t>
            </a:r>
            <a:br>
              <a:rPr lang="ru-RU" dirty="0"/>
            </a:br>
            <a:r>
              <a:rPr lang="ru-RU" dirty="0"/>
              <a:t>Вот наши ручки!</a:t>
            </a:r>
            <a:br>
              <a:rPr lang="ru-RU" dirty="0"/>
            </a:br>
            <a:r>
              <a:rPr lang="ru-RU" dirty="0"/>
              <a:t>Где же наши ножки?</a:t>
            </a:r>
            <a:br>
              <a:rPr lang="ru-RU" dirty="0"/>
            </a:br>
            <a:r>
              <a:rPr lang="ru-RU" dirty="0"/>
              <a:t>Вот наши ножки!</a:t>
            </a:r>
            <a:br>
              <a:rPr lang="ru-RU" dirty="0"/>
            </a:br>
            <a:r>
              <a:rPr lang="ru-RU" dirty="0"/>
              <a:t>А вот это Лизин нос</a:t>
            </a:r>
            <a:br>
              <a:rPr lang="ru-RU" dirty="0"/>
            </a:br>
            <a:r>
              <a:rPr lang="ru-RU" dirty="0"/>
              <a:t>Весь козюльками зарос.</a:t>
            </a:r>
            <a:br>
              <a:rPr lang="ru-RU" dirty="0"/>
            </a:br>
            <a:r>
              <a:rPr lang="ru-RU" dirty="0"/>
              <a:t>А вот это глазки, ушки,</a:t>
            </a:r>
            <a:br>
              <a:rPr lang="ru-RU" dirty="0"/>
            </a:br>
            <a:r>
              <a:rPr lang="ru-RU" dirty="0"/>
              <a:t>Щечки </a:t>
            </a:r>
            <a:r>
              <a:rPr lang="ru-RU" dirty="0" smtClean="0"/>
              <a:t>толстые </a:t>
            </a:r>
            <a:r>
              <a:rPr lang="ru-RU" dirty="0"/>
              <a:t>подушки,</a:t>
            </a:r>
            <a:br>
              <a:rPr lang="ru-RU" dirty="0"/>
            </a:br>
            <a:r>
              <a:rPr lang="ru-RU" dirty="0"/>
              <a:t>А вот это что? Животик!</a:t>
            </a:r>
            <a:br>
              <a:rPr lang="ru-RU" dirty="0"/>
            </a:br>
            <a:r>
              <a:rPr lang="ru-RU" dirty="0"/>
              <a:t>А вот это Лизин ротик!</a:t>
            </a:r>
            <a:br>
              <a:rPr lang="ru-RU" dirty="0"/>
            </a:br>
            <a:r>
              <a:rPr lang="ru-RU" dirty="0"/>
              <a:t>Покажи-ка язычок,</a:t>
            </a:r>
            <a:br>
              <a:rPr lang="ru-RU" dirty="0"/>
            </a:br>
            <a:r>
              <a:rPr lang="ru-RU" dirty="0" smtClean="0"/>
              <a:t>Пощекочем </a:t>
            </a:r>
            <a:r>
              <a:rPr lang="ru-RU" dirty="0"/>
              <a:t>твой бочок,</a:t>
            </a:r>
            <a:br>
              <a:rPr lang="ru-RU" dirty="0"/>
            </a:br>
            <a:r>
              <a:rPr lang="ru-RU" dirty="0" smtClean="0"/>
              <a:t>Пощекочем </a:t>
            </a:r>
            <a:r>
              <a:rPr lang="ru-RU" dirty="0"/>
              <a:t>твой бочок</a:t>
            </a:r>
          </a:p>
        </p:txBody>
      </p:sp>
      <p:pic>
        <p:nvPicPr>
          <p:cNvPr id="2050" name="Picture 2" descr="C:\Users\user\Desktop\Наташа Анисимова\анимашки\bebe0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72330" y="285728"/>
            <a:ext cx="1571636" cy="1390650"/>
          </a:xfrm>
          <a:prstGeom prst="rect">
            <a:avLst/>
          </a:prstGeom>
          <a:noFill/>
        </p:spPr>
      </p:pic>
      <p:pic>
        <p:nvPicPr>
          <p:cNvPr id="8" name="Picture 3" descr="C:\Users\user\Desktop\Наташа Анисимова\анимашки\фото детки\20151211_083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37850" y="3797770"/>
            <a:ext cx="3176284" cy="2678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Наташа Анисимова\анимашки\фото детки\20151211_0836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725" y="4010185"/>
            <a:ext cx="294832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357166"/>
            <a:ext cx="47999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Зарядка  и гимнастика 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с потешками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428736"/>
            <a:ext cx="2857520" cy="369331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i="1" dirty="0"/>
              <a:t>Зарядка для ножек. Делаем ребенку «велосипед» и читаем </a:t>
            </a:r>
            <a:r>
              <a:rPr lang="ru-RU" i="1" dirty="0" err="1"/>
              <a:t>потешку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Куда бежите, ножки? </a:t>
            </a:r>
            <a:br>
              <a:rPr lang="ru-RU" dirty="0"/>
            </a:br>
            <a:r>
              <a:rPr lang="ru-RU" dirty="0"/>
              <a:t>- Куда бежите, ножки? </a:t>
            </a:r>
            <a:br>
              <a:rPr lang="ru-RU" dirty="0"/>
            </a:br>
            <a:r>
              <a:rPr lang="ru-RU" dirty="0"/>
              <a:t>- По летней дорожке, </a:t>
            </a:r>
            <a:br>
              <a:rPr lang="ru-RU" dirty="0"/>
            </a:br>
            <a:r>
              <a:rPr lang="ru-RU" dirty="0"/>
              <a:t>С бугра на бугор </a:t>
            </a:r>
            <a:br>
              <a:rPr lang="ru-RU" dirty="0"/>
            </a:br>
            <a:r>
              <a:rPr lang="ru-RU" dirty="0"/>
              <a:t>За ягодой в бор. </a:t>
            </a:r>
            <a:br>
              <a:rPr lang="ru-RU" dirty="0"/>
            </a:br>
            <a:r>
              <a:rPr lang="ru-RU" dirty="0"/>
              <a:t>В зеленом бору </a:t>
            </a:r>
            <a:br>
              <a:rPr lang="ru-RU" dirty="0"/>
            </a:br>
            <a:r>
              <a:rPr lang="ru-RU" dirty="0"/>
              <a:t>Тебе наберу </a:t>
            </a:r>
            <a:br>
              <a:rPr lang="ru-RU" dirty="0"/>
            </a:br>
            <a:r>
              <a:rPr lang="ru-RU" dirty="0"/>
              <a:t>Черной черники, </a:t>
            </a:r>
            <a:br>
              <a:rPr lang="ru-RU" dirty="0"/>
            </a:br>
            <a:r>
              <a:rPr lang="ru-RU" dirty="0"/>
              <a:t>Алой земляники.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4214818"/>
            <a:ext cx="2714628" cy="230832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Потянись дружок, </a:t>
            </a:r>
            <a:br>
              <a:rPr lang="ru-RU" dirty="0"/>
            </a:br>
            <a:r>
              <a:rPr lang="ru-RU" dirty="0"/>
              <a:t>Повернись на бочок,</a:t>
            </a:r>
            <a:br>
              <a:rPr lang="ru-RU" dirty="0"/>
            </a:br>
            <a:r>
              <a:rPr lang="ru-RU" dirty="0"/>
              <a:t>На животик повернись,</a:t>
            </a:r>
            <a:br>
              <a:rPr lang="ru-RU" dirty="0"/>
            </a:br>
            <a:r>
              <a:rPr lang="ru-RU" dirty="0"/>
              <a:t>Нежно маме улыбнись.</a:t>
            </a:r>
            <a:br>
              <a:rPr lang="ru-RU" dirty="0"/>
            </a:br>
            <a:r>
              <a:rPr lang="ru-RU" dirty="0"/>
              <a:t>Я по спинке пройду,</a:t>
            </a:r>
            <a:br>
              <a:rPr lang="ru-RU" dirty="0"/>
            </a:br>
            <a:r>
              <a:rPr lang="ru-RU" dirty="0" err="1"/>
              <a:t>Хворобушку</a:t>
            </a:r>
            <a:r>
              <a:rPr lang="ru-RU" dirty="0"/>
              <a:t> отведу,</a:t>
            </a:r>
            <a:br>
              <a:rPr lang="ru-RU" dirty="0"/>
            </a:br>
            <a:r>
              <a:rPr lang="ru-RU" dirty="0"/>
              <a:t>Расти ладненький</a:t>
            </a:r>
            <a:br>
              <a:rPr lang="ru-RU" dirty="0"/>
            </a:br>
            <a:r>
              <a:rPr lang="ru-RU" dirty="0"/>
              <a:t>Да здоровенький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357298"/>
            <a:ext cx="300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Детки хлопать все умеют,</a:t>
            </a:r>
            <a:br>
              <a:rPr lang="ru-RU" dirty="0"/>
            </a:br>
            <a:r>
              <a:rPr lang="ru-RU" dirty="0"/>
              <a:t>Своих ручек не жалеют.</a:t>
            </a:r>
            <a:br>
              <a:rPr lang="ru-RU" dirty="0"/>
            </a:br>
            <a:r>
              <a:rPr lang="ru-RU" dirty="0"/>
              <a:t>Вот так, вот так, вот так,</a:t>
            </a:r>
            <a:br>
              <a:rPr lang="ru-RU" dirty="0"/>
            </a:br>
            <a:r>
              <a:rPr lang="ru-RU" dirty="0"/>
              <a:t>Своих ручек не жалеют. </a:t>
            </a:r>
            <a:br>
              <a:rPr lang="ru-RU" dirty="0"/>
            </a:br>
            <a:r>
              <a:rPr lang="ru-RU" dirty="0"/>
              <a:t>Детки топать все умеют,</a:t>
            </a:r>
            <a:br>
              <a:rPr lang="ru-RU" dirty="0"/>
            </a:br>
            <a:r>
              <a:rPr lang="ru-RU" dirty="0"/>
              <a:t>Своих ножек не жалеют.</a:t>
            </a:r>
            <a:br>
              <a:rPr lang="ru-RU" dirty="0"/>
            </a:br>
            <a:r>
              <a:rPr lang="ru-RU" dirty="0"/>
              <a:t>Вот так, вот так, вот так,</a:t>
            </a:r>
            <a:br>
              <a:rPr lang="ru-RU" dirty="0"/>
            </a:br>
            <a:r>
              <a:rPr lang="ru-RU" dirty="0"/>
              <a:t>Своих ножек не жалеют!</a:t>
            </a:r>
          </a:p>
        </p:txBody>
      </p:sp>
      <p:pic>
        <p:nvPicPr>
          <p:cNvPr id="4098" name="Picture 2" descr="C:\Users\user\Desktop\Наташа Анисимова\анимашки\8430f440676e420c5ec0cc8323415af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143512"/>
            <a:ext cx="1733550" cy="1514475"/>
          </a:xfrm>
          <a:prstGeom prst="rect">
            <a:avLst/>
          </a:prstGeom>
          <a:noFill/>
        </p:spPr>
      </p:pic>
      <p:pic>
        <p:nvPicPr>
          <p:cNvPr id="4100" name="Picture 4" descr="C:\Users\user\Desktop\Наташа Анисимова\анимашки\фото детки\20151211_083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32000" y="2484000"/>
            <a:ext cx="4071942" cy="2783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714356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На горшок с </a:t>
            </a:r>
            <a:r>
              <a:rPr lang="ru-RU" sz="3200" i="1" dirty="0" err="1" smtClean="0">
                <a:solidFill>
                  <a:srgbClr val="FF0000"/>
                </a:solidFill>
              </a:rPr>
              <a:t>потешкой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14488"/>
            <a:ext cx="30352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Это что стоит? Горшок!</a:t>
            </a:r>
          </a:p>
          <a:p>
            <a:r>
              <a:rPr lang="ru-RU" dirty="0" err="1"/>
              <a:t>Раз-два-три-четыре-пять</a:t>
            </a:r>
            <a:r>
              <a:rPr lang="ru-RU" dirty="0"/>
              <a:t> -</a:t>
            </a:r>
          </a:p>
          <a:p>
            <a:r>
              <a:rPr lang="ru-RU" dirty="0"/>
              <a:t>Будем мы штаны снимать!</a:t>
            </a:r>
          </a:p>
          <a:p>
            <a:r>
              <a:rPr lang="ru-RU" dirty="0"/>
              <a:t>Присядем аккуратно.</a:t>
            </a:r>
          </a:p>
          <a:p>
            <a:r>
              <a:rPr lang="ru-RU" dirty="0"/>
              <a:t>Знают все детишки:</a:t>
            </a:r>
          </a:p>
          <a:p>
            <a:r>
              <a:rPr lang="ru-RU" dirty="0"/>
              <a:t>Очень неприятно</a:t>
            </a:r>
          </a:p>
          <a:p>
            <a:r>
              <a:rPr lang="ru-RU" dirty="0"/>
              <a:t>Писаться в штанишки!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3068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 все сделаем, как надо.</a:t>
            </a:r>
          </a:p>
          <a:p>
            <a:r>
              <a:rPr lang="ru-RU" dirty="0"/>
              <a:t>Мама будет очень рада!</a:t>
            </a:r>
          </a:p>
          <a:p>
            <a:r>
              <a:rPr lang="ru-RU" dirty="0"/>
              <a:t>Прыг-скок, прыг-скок,</a:t>
            </a:r>
            <a:br>
              <a:rPr lang="ru-RU" dirty="0"/>
            </a:br>
            <a:r>
              <a:rPr lang="ru-RU" dirty="0"/>
              <a:t>Мы присядем на горшок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4071942"/>
            <a:ext cx="29063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Мы поели, мы попили, </a:t>
            </a:r>
            <a:br>
              <a:rPr lang="ru-RU" dirty="0"/>
            </a:br>
            <a:r>
              <a:rPr lang="ru-RU" dirty="0"/>
              <a:t>Про него чуть не забыли!</a:t>
            </a:r>
            <a:br>
              <a:rPr lang="ru-RU" dirty="0"/>
            </a:br>
            <a:r>
              <a:rPr lang="ru-RU" dirty="0"/>
              <a:t>Послушные детишки</a:t>
            </a:r>
            <a:br>
              <a:rPr lang="ru-RU" dirty="0"/>
            </a:br>
            <a:r>
              <a:rPr lang="ru-RU" dirty="0"/>
              <a:t>Сделают делишки:</a:t>
            </a:r>
            <a:br>
              <a:rPr lang="ru-RU" dirty="0"/>
            </a:br>
            <a:r>
              <a:rPr lang="ru-RU" dirty="0"/>
              <a:t>А-а-а и </a:t>
            </a:r>
            <a:r>
              <a:rPr lang="ru-RU" dirty="0" err="1"/>
              <a:t>пись-пись-пись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Только ты не торопись!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56" y="4071942"/>
            <a:ext cx="3473984" cy="260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Наташа Анисимова\анимашки\фото детки\20150916_081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26252" y="3774260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Анисимова Н.В.</a:t>
            </a:r>
            <a:endParaRPr lang="ru-RU"/>
          </a:p>
        </p:txBody>
      </p:sp>
      <p:pic>
        <p:nvPicPr>
          <p:cNvPr id="2050" name="Picture 2" descr="C:\Users\user\Desktop\Наташа Анисимова\анимашки\3879076_14405418_13729311_d16835fd74c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000" y="612000"/>
            <a:ext cx="2828376" cy="32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тешки фон раду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потешки фон радуга</Template>
  <TotalTime>1174</TotalTime>
  <Words>611</Words>
  <Application>Microsoft Office PowerPoint</Application>
  <PresentationFormat>Экран (4:3)</PresentationFormat>
  <Paragraphs>125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потешки фон радуга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Зарядка  и гимнастика  с потешками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Женя</cp:lastModifiedBy>
  <cp:revision>126</cp:revision>
  <dcterms:created xsi:type="dcterms:W3CDTF">2015-12-07T07:42:57Z</dcterms:created>
  <dcterms:modified xsi:type="dcterms:W3CDTF">2016-01-31T10:03:59Z</dcterms:modified>
</cp:coreProperties>
</file>