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1" r:id="rId2"/>
    <p:sldId id="290" r:id="rId3"/>
    <p:sldId id="268" r:id="rId4"/>
    <p:sldId id="270" r:id="rId5"/>
    <p:sldId id="271" r:id="rId6"/>
    <p:sldId id="272" r:id="rId7"/>
    <p:sldId id="307" r:id="rId8"/>
    <p:sldId id="308" r:id="rId9"/>
    <p:sldId id="292" r:id="rId10"/>
    <p:sldId id="293" r:id="rId11"/>
    <p:sldId id="294" r:id="rId12"/>
    <p:sldId id="311" r:id="rId13"/>
    <p:sldId id="312" r:id="rId14"/>
    <p:sldId id="295" r:id="rId15"/>
    <p:sldId id="30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560" autoAdjust="0"/>
  </p:normalViewPr>
  <p:slideViewPr>
    <p:cSldViewPr>
      <p:cViewPr>
        <p:scale>
          <a:sx n="80" d="100"/>
          <a:sy n="80" d="100"/>
        </p:scale>
        <p:origin x="-117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0;&#1083;&#1103;\Desktop\igor_krutoy_-_ti_v_moem_sentyabre__you_in_my_september%20MpTri.Net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3834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Презентация к проекту «Моя семья»</a:t>
            </a:r>
          </a:p>
          <a:p>
            <a:r>
              <a:rPr lang="ru-RU" sz="4800" b="1" smtClean="0">
                <a:solidFill>
                  <a:srgbClr val="C00000"/>
                </a:solidFill>
              </a:rPr>
              <a:t> «Символика</a:t>
            </a:r>
            <a:r>
              <a:rPr lang="ru-RU" sz="48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«Герб моей семьи»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4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960440" cy="5760640"/>
          </a:xfrm>
          <a:prstGeom prst="rect">
            <a:avLst/>
          </a:prstGeom>
        </p:spPr>
      </p:pic>
      <p:pic>
        <p:nvPicPr>
          <p:cNvPr id="9" name="Рисунок 8" descr="07790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888432" cy="576064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16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032448" cy="6093296"/>
          </a:xfrm>
          <a:prstGeom prst="rect">
            <a:avLst/>
          </a:prstGeom>
        </p:spPr>
      </p:pic>
      <p:pic>
        <p:nvPicPr>
          <p:cNvPr id="6" name="Рисунок 5" descr="ff9c3717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960440" cy="626469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</a:rPr>
              <a:t> 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Содержимое 8" descr="gerb_semi_dlya_shkoly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3933473" cy="5721499"/>
          </a:xfrm>
        </p:spPr>
      </p:pic>
      <p:pic>
        <p:nvPicPr>
          <p:cNvPr id="10" name="Содержимое 9" descr="gerb_semi_dlya_shkoly_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32336" y="1052736"/>
            <a:ext cx="3932152" cy="5616624"/>
          </a:xfrm>
        </p:spPr>
      </p:pic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42303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6" cy="619268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9_slayd6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640960" cy="66437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500306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2357430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28604"/>
            <a:ext cx="8001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/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1.Актуальность</a:t>
            </a:r>
            <a:r>
              <a:rPr lang="ru-RU" dirty="0" smtClean="0">
                <a:solidFill>
                  <a:schemeClr val="bg1"/>
                </a:solidFill>
              </a:rPr>
              <a:t> обусловлена недостаточными  знаниями детей о своей семье и истории.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2.Педагогическая проблема</a:t>
            </a:r>
            <a:r>
              <a:rPr lang="ru-RU" dirty="0" smtClean="0">
                <a:solidFill>
                  <a:schemeClr val="bg1"/>
                </a:solidFill>
              </a:rPr>
              <a:t>: дети в группе не всегда с уважениям относятся к старшим родственникам, мало знают о своих родителях, бабушках и дедушках, часто стесняются своих фамилий.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Задачи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 fontScale="85000" lnSpcReduction="20000"/>
          </a:bodyPr>
          <a:lstStyle/>
          <a:p>
            <a:pPr marL="651510" lvl="0" indent="-514350">
              <a:buNone/>
            </a:pPr>
            <a:r>
              <a:rPr lang="ru-RU" dirty="0" smtClean="0">
                <a:solidFill>
                  <a:schemeClr val="bg1"/>
                </a:solidFill>
              </a:rPr>
              <a:t> 1. Формировать у детей представление о себе, своей семье, ее истории и традициях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2. Закреплять у детей  понимание символического смысла изображений на гербах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3. Учить детей использовать при составлении рассказа о гербе своей семьи лексику, связанную с символикой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4. Развивать у детей творческие навыки ручного труда и изобразительной деятельности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 5.Развивать у детей связную речь и познавательную активность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 6.Формировать у детей духовно-нравственное отношение и чувство сопричастности к своей семье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 7.Вовлечь родителей в работу над проектом, показать , насколько интересным и радостным может быть совместное с ребенком творчество в домашних условиях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igor_krutoy_-_ti_v_moem_sentyabre__you_in_my_september MpTri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858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Планируемые результаты:</a:t>
            </a:r>
            <a:r>
              <a:rPr lang="ru-RU" sz="2400" dirty="0" smtClean="0">
                <a:solidFill>
                  <a:schemeClr val="bg1"/>
                </a:solidFill>
              </a:rPr>
              <a:t> расширится кругозор детей, они узнают много  нового и интересного об истории, видах, значения гербов, о прошлом своей семьи, ее традициях и реликвиях, сплотиться коллектив детей и взрослых.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" name="Рисунок 1" descr="7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 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chemeClr val="bg1"/>
                </a:solidFill>
              </a:rPr>
              <a:t> </a:t>
            </a:r>
            <a:endParaRPr lang="ru-RU" sz="5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013-013-Gosudarstvennyj-gerb-Ross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23bbc818a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888432" cy="5184576"/>
          </a:xfrm>
          <a:prstGeom prst="rect">
            <a:avLst/>
          </a:prstGeom>
        </p:spPr>
      </p:pic>
      <p:pic>
        <p:nvPicPr>
          <p:cNvPr id="7" name="Рисунок 6" descr="67f189d4eabcf22b27de752d8fa7de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608512" cy="6336704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76eee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038600" cy="4868941"/>
          </a:xfrm>
        </p:spPr>
      </p:pic>
      <p:pic>
        <p:nvPicPr>
          <p:cNvPr id="9" name="Содержимое 8" descr="3001f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1" y="188640"/>
            <a:ext cx="4320480" cy="5341416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1760</TotalTime>
  <Words>210</Words>
  <Application>Microsoft Office PowerPoint</Application>
  <PresentationFormat>Экран (4:3)</PresentationFormat>
  <Paragraphs>28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</vt:lpstr>
      <vt:lpstr>               </vt:lpstr>
      <vt:lpstr>Задачи</vt:lpstr>
      <vt:lpstr>Слайд 4</vt:lpstr>
      <vt:lpstr> </vt:lpstr>
      <vt:lpstr> </vt:lpstr>
      <vt:lpstr>Слайд 7</vt:lpstr>
      <vt:lpstr>Слайд 8</vt:lpstr>
      <vt:lpstr> 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увка-666</cp:lastModifiedBy>
  <cp:revision>132</cp:revision>
  <dcterms:created xsi:type="dcterms:W3CDTF">2013-04-16T14:48:49Z</dcterms:created>
  <dcterms:modified xsi:type="dcterms:W3CDTF">2016-02-06T15:48:01Z</dcterms:modified>
</cp:coreProperties>
</file>