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7" r:id="rId3"/>
    <p:sldId id="260" r:id="rId4"/>
    <p:sldId id="288" r:id="rId5"/>
    <p:sldId id="289" r:id="rId6"/>
    <p:sldId id="290" r:id="rId7"/>
    <p:sldId id="291" r:id="rId8"/>
    <p:sldId id="293" r:id="rId9"/>
    <p:sldId id="292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7091-98A5-4671-A2E4-71DF397B3AB2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DCBF-D72B-4E3F-9583-997132B5F3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7091-98A5-4671-A2E4-71DF397B3AB2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DCBF-D72B-4E3F-9583-997132B5F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7091-98A5-4671-A2E4-71DF397B3AB2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DCBF-D72B-4E3F-9583-997132B5F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7091-98A5-4671-A2E4-71DF397B3AB2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DCBF-D72B-4E3F-9583-997132B5F3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7091-98A5-4671-A2E4-71DF397B3AB2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DCBF-D72B-4E3F-9583-997132B5F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7091-98A5-4671-A2E4-71DF397B3AB2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DCBF-D72B-4E3F-9583-997132B5F3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7091-98A5-4671-A2E4-71DF397B3AB2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DCBF-D72B-4E3F-9583-997132B5F3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7091-98A5-4671-A2E4-71DF397B3AB2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DCBF-D72B-4E3F-9583-997132B5F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7091-98A5-4671-A2E4-71DF397B3AB2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DCBF-D72B-4E3F-9583-997132B5F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7091-98A5-4671-A2E4-71DF397B3AB2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DCBF-D72B-4E3F-9583-997132B5F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7091-98A5-4671-A2E4-71DF397B3AB2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DCBF-D72B-4E3F-9583-997132B5F36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4E7091-98A5-4671-A2E4-71DF397B3AB2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26DCBF-D72B-4E3F-9583-997132B5F3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521" y="175846"/>
            <a:ext cx="6349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№75»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города Братска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3" y="1700808"/>
            <a:ext cx="4871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викторина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2996952"/>
            <a:ext cx="907973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«ХОЧУ ВСЁ ЗНАТЬ!»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0703" y="5373216"/>
            <a:ext cx="1896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Составил: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Горбовская А.Ю.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31819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5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31819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332656"/>
            <a:ext cx="2736304" cy="30243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3465004"/>
            <a:ext cx="2736304" cy="31323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52462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8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52462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56176" y="3465004"/>
            <a:ext cx="2664296" cy="32043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2736304" cy="30243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692" y="1916832"/>
            <a:ext cx="75675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– </a:t>
            </a:r>
          </a:p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БЫВАЕТ</a:t>
            </a:r>
          </a:p>
        </p:txBody>
      </p:sp>
    </p:spTree>
    <p:extLst>
      <p:ext uri="{BB962C8B-B14F-4D97-AF65-F5344CB8AC3E}">
        <p14:creationId xmlns:p14="http://schemas.microsoft.com/office/powerpoint/2010/main" val="37206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2387192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Человек вьет гнездо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241284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Папа ушел на работу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72816"/>
            <a:ext cx="284885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Бегемот залез на дерево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0383" y="2492896"/>
            <a:ext cx="228940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Шапочка резиновая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0383" y="3246704"/>
            <a:ext cx="303640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На березе выросли шишки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0383" y="4005064"/>
            <a:ext cx="272061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Кошка гуляет по крыше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0383" y="4797152"/>
            <a:ext cx="255390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Лодка плывет по небу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7596" y="5733256"/>
            <a:ext cx="259077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Домик рисует девочку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404664"/>
            <a:ext cx="21771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Корова жует траву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980728"/>
            <a:ext cx="272222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Хвост бежит за собакой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81809" y="1772816"/>
            <a:ext cx="251863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Ветер качает деревья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2483782"/>
            <a:ext cx="254428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Строитель строит дом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72547" y="3002246"/>
            <a:ext cx="36004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Мальчик поехал на лыжах собирать землянику.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3728065"/>
            <a:ext cx="315009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Падают желтые листья, дети впервые пошли в школу.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72547" y="4797152"/>
            <a:ext cx="307808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Мальчик был в лесу и видел в норе петуха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5594756"/>
            <a:ext cx="333069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Выпал снег, и зацвели подснежники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7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724" y="908720"/>
            <a:ext cx="840146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со </a:t>
            </a:r>
          </a:p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зрителями </a:t>
            </a:r>
          </a:p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«загадки»</a:t>
            </a:r>
          </a:p>
        </p:txBody>
      </p:sp>
    </p:spTree>
    <p:extLst>
      <p:ext uri="{BB962C8B-B14F-4D97-AF65-F5344CB8AC3E}">
        <p14:creationId xmlns:p14="http://schemas.microsoft.com/office/powerpoint/2010/main" val="17154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Рассыпалось к ночи золотое зерно,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Глянули утром — нет ничего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Verdana"/>
              </a:rPr>
              <a:t>Звезды на небе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В тихую погоду - нет нас нигде,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А ветер подует - бежим по воде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Verdana"/>
              </a:rPr>
              <a:t>Волны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678810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Покружилась звездочка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В воздухе немножко,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Села и растаяла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На моей ладошке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Verdana"/>
              </a:rPr>
              <a:t>Снежинка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2551837"/>
            <a:ext cx="3222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Я и туча, и туман,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И ручей, и океан,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И летаю, и бегу,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И стеклянной быть могу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!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Verdana"/>
              </a:rPr>
              <a:t>Вода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4948" y="2978368"/>
            <a:ext cx="3222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Рыжая плутовка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Спряталась под ёлкой.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Зайца ждёт хитрюга та.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Как зовут её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?..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Verdana"/>
              </a:rPr>
              <a:t>Лиса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68044" y="4767829"/>
            <a:ext cx="3870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Меньше тигра, больше кошки,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Над ушами — кисти-рожки.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С виду кроток, но не верь: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Страшен в гневе этот зверь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!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Verdana"/>
              </a:rPr>
              <a:t>Рысь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4948" y="4767829"/>
            <a:ext cx="3190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Сердитый недотрога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Живёт в глуши лесной.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Иголок очень много,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А нитки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ни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одной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Verdana"/>
              </a:rPr>
              <a:t>Еж</a:t>
            </a:r>
            <a:endParaRPr lang="ru-RU" b="1" dirty="0"/>
          </a:p>
        </p:txBody>
      </p:sp>
      <p:pic>
        <p:nvPicPr>
          <p:cNvPr id="1027" name="Picture 3" descr="C:\Users\Анастасия\Desktop\ПРЕЗЕНТАЦИЯ\Рисунок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255291"/>
            <a:ext cx="2414587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астасия\Desktop\ПРЕЗЕНТАЦИЯ\Рисунок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6188" y="2479427"/>
            <a:ext cx="2414587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астасия\Desktop\ПРЕЗЕНТАЦИЯ\Рисунок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309" y="4077072"/>
            <a:ext cx="2414587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астасия\Desktop\ПРЕЗЕНТАЦИЯ\Рисунок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00" y="5863803"/>
            <a:ext cx="2414588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настасия\Desktop\ПРЕЗЕНТАЦИЯ\Рисунок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1831355"/>
            <a:ext cx="2414587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настасия\Desktop\ПРЕЗЕНТАЦИЯ\Рисунок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03563"/>
            <a:ext cx="2414588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настасия\Desktop\ПРЕЗЕНТАЦИЯ\Рисунок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813" y="5863803"/>
            <a:ext cx="2414587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9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5566" y="1916832"/>
            <a:ext cx="652576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 </a:t>
            </a:r>
          </a:p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</a:t>
            </a:r>
          </a:p>
        </p:txBody>
      </p:sp>
    </p:spTree>
    <p:extLst>
      <p:ext uri="{BB962C8B-B14F-4D97-AF65-F5344CB8AC3E}">
        <p14:creationId xmlns:p14="http://schemas.microsoft.com/office/powerpoint/2010/main" val="36558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66761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0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99378"/>
            <a:ext cx="5040560" cy="660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6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7021" y="1916832"/>
            <a:ext cx="668285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ЧЕГО </a:t>
            </a:r>
          </a:p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СТАЛО</a:t>
            </a:r>
          </a:p>
        </p:txBody>
      </p:sp>
    </p:spTree>
    <p:extLst>
      <p:ext uri="{BB962C8B-B14F-4D97-AF65-F5344CB8AC3E}">
        <p14:creationId xmlns:p14="http://schemas.microsoft.com/office/powerpoint/2010/main" val="39088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2457"/>
            <a:ext cx="8549931" cy="640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5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2457"/>
            <a:ext cx="8549931" cy="640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12160" y="332656"/>
            <a:ext cx="2664296" cy="29523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812149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3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812149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429000"/>
            <a:ext cx="2736304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1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289</TotalTime>
  <Words>157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Горбовская</dc:creator>
  <cp:lastModifiedBy>Анастасия Горбовская</cp:lastModifiedBy>
  <cp:revision>27</cp:revision>
  <dcterms:created xsi:type="dcterms:W3CDTF">2015-12-13T17:54:58Z</dcterms:created>
  <dcterms:modified xsi:type="dcterms:W3CDTF">2016-02-02T04:06:50Z</dcterms:modified>
</cp:coreProperties>
</file>