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2" r:id="rId4"/>
    <p:sldId id="260" r:id="rId5"/>
    <p:sldId id="264" r:id="rId6"/>
    <p:sldId id="267" r:id="rId7"/>
    <p:sldId id="270" r:id="rId8"/>
    <p:sldId id="27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DFB1F7-3C01-43EB-916B-FE93A2DE37B5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1066C0-80C1-4B63-8501-2E1EA3242E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852936"/>
            <a:ext cx="7200800" cy="352839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МКДОУ детский сад «Буратино»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руководитель: </a:t>
            </a:r>
          </a:p>
          <a:p>
            <a:pPr algn="ctr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Мирошкина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С.В.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424936" cy="244827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фольклор в детском саду. 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69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404664"/>
            <a:ext cx="6445268" cy="453425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воспитывать у детей интерес к обычаям и традициям русского народа, интерес к русскому фольклору.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D:\Папка Мамы\изба\Захваченный кадр 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66801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Папка Мамы\изба\Захваченный кадр 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66801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41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Папка Мамы\изба\Захваченный кадр 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34782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Папка Мамы\изба\Захваченный кадр 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49508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66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Папка Мамы\изба\Захваченный кадр 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Папка Мамы\изба\Захваченный кадр 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133" y="342900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18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Папка Мамы\изба\Захваченный кадр 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18" y="23764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Папка Мамы\изба\Захваченный кадр 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605" y="246571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Папка Мамы\изба\Захваченный кадр 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34" y="354269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:\Папка Мамы\изба\Захваченный кадр 3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605" y="354269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93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Папка Мамы\изба\Захваченный кадр 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1494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Папка Мамы\изба\Захваченный кадр 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37771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57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Папка Мамы\изба\Захваченный кадр 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76" y="133325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Папка Мамы\изба\Захваченный кадр 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783" y="133325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:\Папка Мамы\изба\Захваченный кадр 3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76" y="3461654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D:\Папка Мамы\изба\Захваченный кадр 3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783" y="3461654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Папка Мамы\изба\Захваченный кадр 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93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</TotalTime>
  <Words>37</Words>
  <Application>Microsoft Office PowerPoint</Application>
  <PresentationFormat>Экран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Музыкальный фольклор в детском саду.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Музыкальный фольклор в детском саду. </dc:title>
  <dc:creator>Admin</dc:creator>
  <cp:lastModifiedBy>Admin</cp:lastModifiedBy>
  <cp:revision>11</cp:revision>
  <dcterms:created xsi:type="dcterms:W3CDTF">2016-02-05T16:06:49Z</dcterms:created>
  <dcterms:modified xsi:type="dcterms:W3CDTF">2016-02-05T17:05:58Z</dcterms:modified>
</cp:coreProperties>
</file>