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24" autoAdjust="0"/>
    <p:restoredTop sz="94660"/>
  </p:normalViewPr>
  <p:slideViewPr>
    <p:cSldViewPr>
      <p:cViewPr varScale="1">
        <p:scale>
          <a:sx n="108" d="100"/>
          <a:sy n="108" d="100"/>
        </p:scale>
        <p:origin x="-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C35E32-5B46-47A7-A972-CE23C3221AC5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0CD44C-A623-47DC-A5A7-FCA3386E55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40FE94-C405-4B90-B276-1459AD4E4396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68887B-782C-4B26-8FB0-080BBE7B3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46B99B48-B9B1-41A6-87DB-F4C21BF3180C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7460C76-6CE6-4EF6-A2B8-D9729A732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C7BA0D-CBEC-4AFA-A983-5AFAB83247DF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496BF0-1E73-44AC-AC86-E78949BA9B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A2EEF2F-244B-461F-8470-C95E913AF51F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EAACF3B-5754-4154-B1CF-4B4E30678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806844-C603-4069-A802-B7023202FA71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C9729E-59E2-462D-9DCF-B640FC816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87647-0485-4E04-AE95-BDD44702E99B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E184DE-6219-41DB-9047-689DD0A1B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06FBD5-D415-4AC8-AEB7-D65118BF4F80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C359AB-4230-46E2-822B-A878670259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9C657B-A5D9-4F09-9BB5-33EA7A839A13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88A909-6827-4F93-B696-318EC5E14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B3870F-0121-4567-A521-8A2C17B4CF1B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CAE73A-3D87-40BF-B3A1-30486E18B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DB2194-CD46-4412-B01C-78B9720B6C43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8B01F6-5645-40B1-8F93-6D11C3F08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6F0D1DB-07DB-4528-9220-F8260D79337C}" type="datetimeFigureOut">
              <a:rPr lang="ru-RU" smtClean="0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B3315C6-9AA6-4A3E-83F6-F6AA9963BD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2800" b="1" cap="all" dirty="0" smtClean="0"/>
              <a:t>Воспитание гражданственности у старших дошкольников методом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Колунова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Сергеевна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подготовительных групп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«Светлячки»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15304" cy="1143000"/>
          </a:xfrm>
        </p:spPr>
        <p:txBody>
          <a:bodyPr/>
          <a:lstStyle/>
          <a:p>
            <a:r>
              <a:rPr lang="ru-RU" sz="1800" b="1" dirty="0" smtClean="0"/>
              <a:t>Проблема патриотического воспитания детей старшего дошкольного возраста на сегодняшний день является одной из актуальных тем воспитательной работы.</a:t>
            </a:r>
            <a:endParaRPr lang="ru-RU" sz="1800" b="1" dirty="0"/>
          </a:p>
        </p:txBody>
      </p:sp>
      <p:pic>
        <p:nvPicPr>
          <p:cNvPr id="1026" name="Picture 2" descr="F:\Осень 2015\P111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2571744"/>
            <a:ext cx="4160520" cy="312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572428" cy="92868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Приобщение детей к народной культуре является средством формирования у них патриотических чувств и развития духовности - нравственности, началом формирования личности.</a:t>
            </a:r>
            <a:endParaRPr lang="ru-RU" sz="1800" b="1" dirty="0"/>
          </a:p>
        </p:txBody>
      </p:sp>
      <p:pic>
        <p:nvPicPr>
          <p:cNvPr id="2050" name="Picture 2" descr="F:\Осень 2015\P111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214554"/>
            <a:ext cx="4185458" cy="313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572428" cy="84615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Ребенок дошкольного возраста мыслит конкретно. Он должен выполнять конкретные дела, а не оперировать отвлеченными понятиями.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714488"/>
            <a:ext cx="3137522" cy="43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86742" cy="100013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формирования чувства патриотизма очень важно давать детям начальные знания о Родине, представления о нашей стране, народе, обычаях, истории, культуре.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7756" y="2613646"/>
            <a:ext cx="3877887" cy="28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86742" cy="917596"/>
          </a:xfrm>
        </p:spPr>
        <p:txBody>
          <a:bodyPr/>
          <a:lstStyle/>
          <a:p>
            <a:r>
              <a:rPr lang="ru-RU" sz="1800" b="1" dirty="0" smtClean="0"/>
              <a:t>Формирование патриотических чувств проходит эффективнее, если детский сад устанавливает тесную связь с семьёй. </a:t>
            </a:r>
            <a:endParaRPr lang="ru-RU" sz="1800" b="1" dirty="0"/>
          </a:p>
        </p:txBody>
      </p:sp>
      <p:pic>
        <p:nvPicPr>
          <p:cNvPr id="4" name="Содержимое 3" descr="F:\Осень 2015\P11107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9938" y="2574160"/>
            <a:ext cx="4293524" cy="29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97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  Воспитание гражданственности у старших дошкольников методом проекта </vt:lpstr>
      <vt:lpstr>Проблема патриотического воспитания детей старшего дошкольного возраста на сегодняшний день является одной из актуальных тем воспитательной работы.</vt:lpstr>
      <vt:lpstr>Приобщение детей к народной культуре является средством формирования у них патриотических чувств и развития духовности - нравственности, началом формирования личности.</vt:lpstr>
      <vt:lpstr> Ребенок дошкольного возраста мыслит конкретно. Он должен выполнять конкретные дела, а не оперировать отвлеченными понятиями. </vt:lpstr>
      <vt:lpstr>Для формирования чувства патриотизма очень важно давать детям начальные знания о Родине, представления о нашей стране, народе, обычаях, истории, культуре.</vt:lpstr>
      <vt:lpstr>Формирование патриотических чувств проходит эффективнее, если детский сад устанавливает тесную связь с семьёй.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49</cp:revision>
  <dcterms:created xsi:type="dcterms:W3CDTF">2015-11-22T12:03:09Z</dcterms:created>
  <dcterms:modified xsi:type="dcterms:W3CDTF">2016-02-02T17:17:37Z</dcterms:modified>
</cp:coreProperties>
</file>