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65" r:id="rId4"/>
    <p:sldId id="267" r:id="rId5"/>
    <p:sldId id="269" r:id="rId6"/>
  </p:sldIdLst>
  <p:sldSz cx="687705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142" y="-84"/>
      </p:cViewPr>
      <p:guideLst>
        <p:guide orient="horz" pos="2160"/>
        <p:guide pos="21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5779" y="2130426"/>
            <a:ext cx="5845493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31558" y="3886200"/>
            <a:ext cx="481393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4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164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85861" y="274639"/>
            <a:ext cx="1547336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3853" y="274639"/>
            <a:ext cx="452739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556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248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239" y="4406901"/>
            <a:ext cx="5845493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3239" y="2906713"/>
            <a:ext cx="5845493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414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3852" y="1600201"/>
            <a:ext cx="303736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95834" y="1600201"/>
            <a:ext cx="303736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37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853" y="1535113"/>
            <a:ext cx="303855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3853" y="2174875"/>
            <a:ext cx="303855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93446" y="1535113"/>
            <a:ext cx="303975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93446" y="2174875"/>
            <a:ext cx="3039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89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389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44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853" y="273050"/>
            <a:ext cx="226250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8736" y="273051"/>
            <a:ext cx="38444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3853" y="1435101"/>
            <a:ext cx="226250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4788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950" y="4800600"/>
            <a:ext cx="412623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7950" y="612775"/>
            <a:ext cx="412623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7950" y="5367338"/>
            <a:ext cx="412623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31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853" y="274638"/>
            <a:ext cx="618934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853" y="1600201"/>
            <a:ext cx="618934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3853" y="6356351"/>
            <a:ext cx="16046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F0D06-6392-4A82-B300-07206572D377}" type="datetimeFigureOut">
              <a:rPr lang="ru-RU" smtClean="0"/>
              <a:t>22.04.2015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9659" y="6356351"/>
            <a:ext cx="21777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28553" y="6356351"/>
            <a:ext cx="16046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5DEA0-5DA6-44D9-BBD8-09E1380EA1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33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Узор солнца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497" y="1760880"/>
            <a:ext cx="1287052" cy="122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88" y="1760880"/>
            <a:ext cx="1177564" cy="122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329497" y="2969442"/>
            <a:ext cx="1274762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581389" y="2986554"/>
            <a:ext cx="1287052" cy="122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26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3330213" y="3110745"/>
            <a:ext cx="1570524" cy="1994520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58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3330213" y="3110745"/>
            <a:ext cx="1764496" cy="1994520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66317" y="1093030"/>
            <a:ext cx="1763896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183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3330215" y="3110745"/>
            <a:ext cx="1692486" cy="1994520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66317" y="1093031"/>
            <a:ext cx="1763896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ый треугольник 2"/>
          <p:cNvSpPr/>
          <p:nvPr/>
        </p:nvSpPr>
        <p:spPr>
          <a:xfrm rot="16200000">
            <a:off x="3204349" y="1292394"/>
            <a:ext cx="1944218" cy="1692486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656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3330213" y="3110744"/>
            <a:ext cx="1764496" cy="1994523"/>
          </a:xfrm>
          <a:prstGeom prst="rt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1566315" y="1093031"/>
            <a:ext cx="1763897" cy="201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ый треугольник 2"/>
          <p:cNvSpPr/>
          <p:nvPr/>
        </p:nvSpPr>
        <p:spPr>
          <a:xfrm rot="16200000">
            <a:off x="3167600" y="1255644"/>
            <a:ext cx="2017715" cy="1692487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bg2"/>
              </a:solidFill>
            </a:endParaRPr>
          </a:p>
        </p:txBody>
      </p:sp>
      <p:sp>
        <p:nvSpPr>
          <p:cNvPr id="2" name="Прямоугольный треугольник 1"/>
          <p:cNvSpPr/>
          <p:nvPr/>
        </p:nvSpPr>
        <p:spPr>
          <a:xfrm rot="5400000">
            <a:off x="1441317" y="3235745"/>
            <a:ext cx="1994521" cy="1744522"/>
          </a:xfrm>
          <a:prstGeom prst="rt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62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80</TotalTime>
  <Words>2</Words>
  <Application>Microsoft Office PowerPoint</Application>
  <PresentationFormat>Произвольный</PresentationFormat>
  <Paragraphs>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Узор солнца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Алена</dc:creator>
  <cp:lastModifiedBy>Алена</cp:lastModifiedBy>
  <cp:revision>9</cp:revision>
  <dcterms:created xsi:type="dcterms:W3CDTF">2015-04-22T16:58:26Z</dcterms:created>
  <dcterms:modified xsi:type="dcterms:W3CDTF">2015-04-22T18:22:34Z</dcterms:modified>
</cp:coreProperties>
</file>