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302-4B9B-43B6-8899-2E63AB049D3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8878-C426-44DD-9BE6-490795AD5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47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302-4B9B-43B6-8899-2E63AB049D3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8878-C426-44DD-9BE6-490795AD5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2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302-4B9B-43B6-8899-2E63AB049D3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8878-C426-44DD-9BE6-490795AD5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1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302-4B9B-43B6-8899-2E63AB049D3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8878-C426-44DD-9BE6-490795AD5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47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302-4B9B-43B6-8899-2E63AB049D3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8878-C426-44DD-9BE6-490795AD5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08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302-4B9B-43B6-8899-2E63AB049D3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8878-C426-44DD-9BE6-490795AD5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3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302-4B9B-43B6-8899-2E63AB049D3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8878-C426-44DD-9BE6-490795AD5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94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302-4B9B-43B6-8899-2E63AB049D3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8878-C426-44DD-9BE6-490795AD5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93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302-4B9B-43B6-8899-2E63AB049D3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8878-C426-44DD-9BE6-490795AD5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17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302-4B9B-43B6-8899-2E63AB049D3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8878-C426-44DD-9BE6-490795AD5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12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C302-4B9B-43B6-8899-2E63AB049D3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8878-C426-44DD-9BE6-490795AD5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2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C302-4B9B-43B6-8899-2E63AB049D31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C8878-C426-44DD-9BE6-490795AD5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77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2060848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МАСМАК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133365" y="2312874"/>
            <a:ext cx="6858003" cy="223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7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776864" cy="216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7776864" cy="1795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4216855"/>
            <a:ext cx="7776865" cy="230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5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20688"/>
            <a:ext cx="6264696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71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</dc:creator>
  <cp:lastModifiedBy>Алена</cp:lastModifiedBy>
  <cp:revision>2</cp:revision>
  <dcterms:created xsi:type="dcterms:W3CDTF">2015-04-22T18:25:10Z</dcterms:created>
  <dcterms:modified xsi:type="dcterms:W3CDTF">2015-04-22T18:40:21Z</dcterms:modified>
</cp:coreProperties>
</file>