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4" r:id="rId3"/>
    <p:sldId id="280" r:id="rId4"/>
    <p:sldId id="258" r:id="rId5"/>
    <p:sldId id="278" r:id="rId6"/>
    <p:sldId id="276" r:id="rId7"/>
    <p:sldId id="261" r:id="rId8"/>
    <p:sldId id="277" r:id="rId9"/>
    <p:sldId id="264" r:id="rId10"/>
    <p:sldId id="268" r:id="rId11"/>
    <p:sldId id="281" r:id="rId12"/>
    <p:sldId id="270" r:id="rId13"/>
    <p:sldId id="272" r:id="rId14"/>
    <p:sldId id="285" r:id="rId15"/>
    <p:sldId id="274" r:id="rId16"/>
    <p:sldId id="275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B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F4DF-998F-44E0-A55B-B370000DEBC8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625C-1D0F-47EA-B261-6C1F778F9D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625C-1D0F-47EA-B261-6C1F778F9DE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9F8E-38B5-482E-B3DB-05CE5299B702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2BA46-A3EC-4EB1-A449-EA3FA8F5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56;&#1054;&#1050;%20&#1044;&#1051;&#1071;%20&#1040;&#1058;&#1058;&#1045;&#1057;&#1058;%20&#1054;&#1051;&#1068;&#1043;&#1040;\&#1055;&#1088;&#1077;&#1076;&#1083;&#1086;&#1078;&#1085;&#1099;&#1081;%20&#1087;&#1072;&#1076;&#1077;&#1078;%20&#1080;&#1084;.%20&#1089;&#1091;&#1097;\Ptichka_solovej_-_ZHivaya_trel_solovya_(iPlayer.fm).mp3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Шаблон презентации &quot;Окончание учебного года. Последний звонок. Праздник букваря&quot;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571472" y="642918"/>
            <a:ext cx="6400800" cy="292895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русского языка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4 – а классе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теме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«Предложный падеж имен существительных»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57148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797152"/>
            <a:ext cx="31308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Мартынова О.С. –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«СОШ № 8»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5929330"/>
            <a:ext cx="15011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Новомосковск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46449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Предложный  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падеж имен существительных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C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642920"/>
          <a:ext cx="6977091" cy="5500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5697"/>
                <a:gridCol w="2325697"/>
                <a:gridCol w="2325697"/>
              </a:tblGrid>
              <a:tr h="1100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И.п.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1100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Р.п.</a:t>
                      </a:r>
                      <a:endParaRPr lang="ru-RU" sz="4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1100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Д.п.</a:t>
                      </a:r>
                      <a:endParaRPr lang="ru-RU" sz="44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1100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В.п.</a:t>
                      </a:r>
                      <a:endParaRPr lang="ru-RU" sz="44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1100145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Т.п.</a:t>
                      </a:r>
                      <a:endParaRPr lang="ru-RU" sz="44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9124" y="785794"/>
            <a:ext cx="11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нет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521495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доволен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9124" y="414338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вижу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3071810"/>
            <a:ext cx="11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есть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62" y="1928802"/>
            <a:ext cx="116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дать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521495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</a:t>
            </a:r>
            <a:r>
              <a:rPr lang="ru-RU" sz="3200" b="1" dirty="0" smtClean="0"/>
              <a:t>ем? чем?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4214818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</a:t>
            </a:r>
            <a:r>
              <a:rPr lang="ru-RU" sz="3200" b="1" dirty="0" smtClean="0"/>
              <a:t>ого? чего?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307181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</a:t>
            </a:r>
            <a:r>
              <a:rPr lang="ru-RU" sz="3200" b="1" dirty="0" smtClean="0"/>
              <a:t>ого? что?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200024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</a:t>
            </a:r>
            <a:r>
              <a:rPr lang="ru-RU" sz="3200" b="1" dirty="0" smtClean="0"/>
              <a:t>ому? чему?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86512" y="78579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кто ? что?</a:t>
            </a:r>
            <a:endParaRPr lang="ru-RU" sz="32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00166" y="0"/>
          <a:ext cx="7000923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3641"/>
                <a:gridCol w="2333641"/>
                <a:gridCol w="23336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         Падеж</a:t>
                      </a:r>
                      <a:endParaRPr lang="ru-RU" b="1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Вспомогательное слово</a:t>
                      </a:r>
                      <a:endParaRPr lang="ru-RU" b="1" i="1" dirty="0"/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Вопрос</a:t>
                      </a:r>
                      <a:endParaRPr lang="ru-RU" b="1" i="1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2 0.0044 C 0.04756 -0.00486 0.05086 -0.01898 0.05833 -0.02569 C 0.06249 -0.0412 0.05677 -0.02245 0.06475 -0.03866 C 0.06909 -0.04722 0.06388 -0.04375 0.06805 -0.0537 C 0.06927 -0.05625 0.07135 -0.0581 0.07291 -0.06018 C 0.08437 -0.12106 0.07552 -0.19514 0.07447 -0.2537 C 0.07447 -0.25532 0.07256 -0.26782 0.07135 -0.27083 C 0.06944 -0.27546 0.06475 -0.2838 0.06475 -0.2838 C 0.05781 -0.31273 0.02586 -0.32708 0.0052 -0.33102 C -0.00226 -0.33449 0.00208 -0.33333 -0.00782 -0.33333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-0.01232 0.00047 -0.025 0.0007 -0.03732 0.00209 C -0.04496 0.00278 -0.03958 0.00463 -0.04479 0.01065 C -0.04722 0.01343 -0.05104 0.01274 -0.05382 0.01482 C -0.06215 0.02153 -0.06163 0.02176 -0.06736 0.02963 C -0.07135 0.04144 -0.06979 0.03612 -0.07326 0.0507 C -0.07378 0.05278 -0.07465 0.05695 -0.07465 0.05718 C -0.07465 0.06019 -0.08559 0.24121 -0.05972 0.28959 C -0.05607 0.30556 -0.06146 0.28635 -0.05382 0.30024 C -0.05278 0.30209 -0.05312 0.30487 -0.05225 0.30672 C -0.04132 0.32987 -0.02621 0.32223 -0.0059 0.32362 C -0.00503 0.32547 -0.00364 0.32755 -0.00278 0.32987 C -0.00225 0.33195 -0.00278 0.33519 -0.00139 0.33635 C 0.0007 0.33843 0.00625 0.33843 0.00625 0.33843 " pathEditMode="relative" rAng="0" ptsTypes="fffffffff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33866 C 0.00816 0.33774 0.01007 0.33774 0.01216 0.33612 C 0.01337 0.33496 0.01563 0.33079 0.01563 0.33102 C 0.01754 0.32547 0.01927 0.32014 0.02118 0.31505 C 0.0217 0.31343 0.02292 0.31019 0.02292 0.31042 C 0.02327 0.30764 0.02361 0.30487 0.02414 0.30232 C 0.02466 0.29954 0.02535 0.29769 0.02587 0.29445 C 0.02726 0.28635 0.02761 0.27686 0.02882 0.26852 C 0.03108 0.24098 0.02986 0.25857 0.02882 0.19607 C 0.02882 0.1875 0.0283 0.18311 0.02639 0.17801 C 0.02518 0.17454 0.02309 0.17338 0.0217 0.17037 " pathEditMode="relative" rAng="0" ptsTypes="ff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0.0037 L 0.01354 0.15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00538 -0.314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0.00833 L -0.01059 0.331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-0.00023 L 0.00782 0.16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3148 C -0.00417 0.3294 -0.00417 0.32986 0.0007 0.32268 C 0.00139 0.32176 0.00191 0.32037 0.0026 0.31852 C 0.00313 0.31713 0.00417 0.31412 0.00417 0.31435 C 0.00451 0.31204 0.00469 0.30903 0.00504 0.30741 C 0.00521 0.30625 0.00573 0.30694 0.0059 0.30532 C 0.00625 0.30162 0.00695 0.29236 0.00695 0.29259 C 0.00747 0.26273 0.00903 0.22176 0.0066 0.19653 C 0.00625 0.18472 0.00521 0.18634 0.00399 0.18148 C 0.00035 0.16713 -0.00312 0.1625 -0.00729 0.15972 C -0.00851 0.15903 -0.00955 0.15833 -0.01076 0.15764 C -0.0125 0.15532 -0.0118 0.15555 -0.0125 0.15555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/>
      <p:bldP spid="13" grpId="0"/>
      <p:bldP spid="14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30432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Кто без ног и без свирели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всех выводит трели,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Голосистее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, нежней?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же это?     </a:t>
            </a:r>
          </a:p>
          <a:p>
            <a:endParaRPr lang="ru-RU" dirty="0"/>
          </a:p>
        </p:txBody>
      </p:sp>
      <p:pic>
        <p:nvPicPr>
          <p:cNvPr id="28674" name="Picture 2" descr="http://im5-tub-ru.yandex.net/i?id=47143156-7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768" y="3403325"/>
            <a:ext cx="4606232" cy="3454675"/>
          </a:xfrm>
          <a:prstGeom prst="rect">
            <a:avLst/>
          </a:prstGeom>
          <a:noFill/>
        </p:spPr>
      </p:pic>
      <p:pic>
        <p:nvPicPr>
          <p:cNvPr id="5" name="Ptichka_solovej_-_ZHivaya_trel_solov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ПОРАБОТАЕМ В ГРУППАХ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Расскажите друг  другу всё о  предложном  падеже</a:t>
            </a:r>
          </a:p>
          <a:p>
            <a:endParaRPr lang="ru-RU" dirty="0"/>
          </a:p>
        </p:txBody>
      </p:sp>
      <p:pic>
        <p:nvPicPr>
          <p:cNvPr id="4" name="Picture 2" descr="C:\Users\эксперт\Pictures\сказочные персонажи 3\_____________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143248"/>
            <a:ext cx="4187378" cy="33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900igr.net/datas/russkij-jazyk/Padezh/0016-016-Predlozhnyj-pade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 в школе….»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437112"/>
            <a:ext cx="2957586" cy="22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20925">
            <a:off x="5332405" y="1817364"/>
            <a:ext cx="3112442" cy="233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1399">
            <a:off x="1048874" y="4528954"/>
            <a:ext cx="2965098" cy="222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http://nmmou8.ucoz.ru/_ph/1/77981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1613">
            <a:off x="157067" y="1957334"/>
            <a:ext cx="31446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повторял…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 Я узнал…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Я научился…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Мое настроение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 rot="19851616">
            <a:off x="564391" y="1542235"/>
            <a:ext cx="1272352" cy="102424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 rot="1434288">
            <a:off x="2232580" y="1475751"/>
            <a:ext cx="1222454" cy="115144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 rot="20709416">
            <a:off x="4991539" y="1457535"/>
            <a:ext cx="1183288" cy="118083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 rot="1156202">
            <a:off x="6750452" y="1531418"/>
            <a:ext cx="1275107" cy="110635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3968" y="2564904"/>
            <a:ext cx="463787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Мне нужно еще поработать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 теме урока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27584" y="2636912"/>
            <a:ext cx="26997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все на уроке понял и запомнил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87824" y="3861048"/>
            <a:ext cx="1647304" cy="1152128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688" y="5114311"/>
            <a:ext cx="4248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 на уроке ничего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понял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levitan_золотая 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8113439" cy="578647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левитан октяб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96" y="357166"/>
            <a:ext cx="8285488" cy="578647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Мои рисунки\копылов Золотая осень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830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J:\мультик\ed14b07ee91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35" y="260649"/>
            <a:ext cx="8481321" cy="648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500034" y="500042"/>
            <a:ext cx="1983734" cy="1200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8" name="Облако 7"/>
          <p:cNvSpPr/>
          <p:nvPr/>
        </p:nvSpPr>
        <p:spPr>
          <a:xfrm>
            <a:off x="3286116" y="836712"/>
            <a:ext cx="1573916" cy="10920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143504" y="1844824"/>
            <a:ext cx="1732752" cy="108411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39552" y="2780928"/>
            <a:ext cx="1645924" cy="11452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е</a:t>
            </a:r>
            <a:endParaRPr lang="ru-RU" sz="4400" b="1" dirty="0"/>
          </a:p>
        </p:txBody>
      </p:sp>
      <p:sp>
        <p:nvSpPr>
          <p:cNvPr id="12" name="Облако 11"/>
          <p:cNvSpPr/>
          <p:nvPr/>
        </p:nvSpPr>
        <p:spPr>
          <a:xfrm>
            <a:off x="7236296" y="2996952"/>
            <a:ext cx="1585316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7143768" y="692696"/>
            <a:ext cx="1532688" cy="10932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4" name="Облако 13"/>
          <p:cNvSpPr/>
          <p:nvPr/>
        </p:nvSpPr>
        <p:spPr>
          <a:xfrm>
            <a:off x="1547664" y="4293096"/>
            <a:ext cx="1645924" cy="929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я</a:t>
            </a:r>
            <a:endParaRPr lang="ru-RU" sz="4400" b="1" dirty="0"/>
          </a:p>
        </p:txBody>
      </p:sp>
      <p:sp>
        <p:nvSpPr>
          <p:cNvPr id="15" name="Облако 14"/>
          <p:cNvSpPr/>
          <p:nvPr/>
        </p:nvSpPr>
        <p:spPr>
          <a:xfrm>
            <a:off x="5357818" y="3929066"/>
            <a:ext cx="1590446" cy="14441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э</a:t>
            </a:r>
            <a:endParaRPr lang="ru-RU" sz="4000" b="1" dirty="0"/>
          </a:p>
        </p:txBody>
      </p:sp>
      <p:sp>
        <p:nvSpPr>
          <p:cNvPr id="16" name="Облако 15"/>
          <p:cNvSpPr/>
          <p:nvPr/>
        </p:nvSpPr>
        <p:spPr>
          <a:xfrm>
            <a:off x="3275856" y="2708920"/>
            <a:ext cx="1584176" cy="15121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</a:t>
            </a:r>
            <a:endParaRPr lang="ru-RU" sz="4000" b="1" dirty="0"/>
          </a:p>
        </p:txBody>
      </p:sp>
      <p:sp>
        <p:nvSpPr>
          <p:cNvPr id="17" name="Облако 16"/>
          <p:cNvSpPr/>
          <p:nvPr/>
        </p:nvSpPr>
        <p:spPr>
          <a:xfrm>
            <a:off x="3419872" y="5286388"/>
            <a:ext cx="1723632" cy="10229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ё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3059832" y="1988840"/>
            <a:ext cx="3600400" cy="22322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86438" cy="27860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Всех на свете радуя,</a:t>
            </a:r>
            <a:br>
              <a:rPr lang="ru-RU" b="1" dirty="0"/>
            </a:br>
            <a:r>
              <a:rPr lang="ru-RU" b="1" dirty="0"/>
              <a:t>Встала в небе радуга.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2786063"/>
            <a:ext cx="8229600" cy="33401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0" name="Рисунок 17" descr="C:\Documents and Settings\Татьяна\Мои документы\Мои результаты сканировани\2010-12 (дек)\сканирование001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6063"/>
            <a:ext cx="9144000" cy="4071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1509" name="Picture 3" descr="C:\Users\1\Pictures\iCATCEG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0"/>
            <a:ext cx="35718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785786" y="714356"/>
            <a:ext cx="6786610" cy="37147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Р1НА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564357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Отечество, Отчизна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7429" y="4447660"/>
            <a:ext cx="2317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15370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На  ч .</a:t>
            </a:r>
            <a:r>
              <a:rPr lang="ru-RU" sz="6700" b="1" dirty="0" err="1" smtClean="0">
                <a:latin typeface="Times New Roman" pitchFamily="18" charset="0"/>
                <a:cs typeface="Times New Roman" pitchFamily="18" charset="0"/>
              </a:rPr>
              <a:t>жой</a:t>
            </a: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700" b="1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6700" b="1" dirty="0" err="1" smtClean="0">
                <a:latin typeface="Times New Roman" pitchFamily="18" charset="0"/>
                <a:cs typeface="Times New Roman" pitchFamily="18" charset="0"/>
              </a:rPr>
              <a:t>ронушке</a:t>
            </a: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6700" b="1" dirty="0">
                <a:latin typeface="Times New Roman" pitchFamily="18" charset="0"/>
                <a:cs typeface="Times New Roman" pitchFamily="18" charset="0"/>
              </a:rPr>
              <a:t>солнышко не греет.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67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ru-RU" sz="6700" b="1" dirty="0">
                <a:latin typeface="Times New Roman" pitchFamily="18" charset="0"/>
                <a:cs typeface="Times New Roman" pitchFamily="18" charset="0"/>
              </a:rPr>
              <a:t>жой ст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700" b="1" dirty="0">
                <a:latin typeface="Times New Roman" pitchFamily="18" charset="0"/>
                <a:cs typeface="Times New Roman" pitchFamily="18" charset="0"/>
              </a:rPr>
              <a:t>ронушке и солнышко не греет.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170</Words>
  <Application>Microsoft Office PowerPoint</Application>
  <PresentationFormat>Экран (4:3)</PresentationFormat>
  <Paragraphs>65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Всех на свете радуя, Встала в небе радуга. </vt:lpstr>
      <vt:lpstr>Слайд 7</vt:lpstr>
      <vt:lpstr>  На  ч .жой  ст .ронушке   и солнышко не греет. </vt:lpstr>
      <vt:lpstr>  На чужой сторонушке и солнышко не греет. </vt:lpstr>
      <vt:lpstr>Тема урока:  Предложный  падеж имен существительных</vt:lpstr>
      <vt:lpstr>Слайд 11</vt:lpstr>
      <vt:lpstr>  </vt:lpstr>
      <vt:lpstr> ПОРАБОТАЕМ В ГРУППАХ</vt:lpstr>
      <vt:lpstr>Слайд 14</vt:lpstr>
      <vt:lpstr>  «Мы в школе….»</vt:lpstr>
      <vt:lpstr>  Рефлексия </vt:lpstr>
      <vt:lpstr>Мое настроение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Ариф</dc:creator>
  <cp:lastModifiedBy>Ариф</cp:lastModifiedBy>
  <cp:revision>40</cp:revision>
  <dcterms:created xsi:type="dcterms:W3CDTF">2013-10-21T19:08:55Z</dcterms:created>
  <dcterms:modified xsi:type="dcterms:W3CDTF">2013-10-23T18:01:53Z</dcterms:modified>
</cp:coreProperties>
</file>