
<file path=[Content_Types].xml><?xml version="1.0" encoding="utf-8"?>
<Types xmlns="http://schemas.openxmlformats.org/package/2006/content-types">
  <Default Extension="bin" ContentType="application/vnd.ms-office.activeX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activeX/activeX1.xml" ContentType="application/vnd.ms-office.activeX+xml"/>
  <Override PartName="/ppt/activeX/activeX2.xml" ContentType="application/vnd.ms-office.activeX+xml"/>
  <Override PartName="/ppt/activeX/activeX3.xml" ContentType="application/vnd.ms-office.activeX+xml"/>
  <Override PartName="/ppt/activeX/activeX4.xml" ContentType="application/vnd.ms-office.activeX+xml"/>
  <Override PartName="/ppt/activeX/activeX5.xml" ContentType="application/vnd.ms-office.activeX+xml"/>
  <Override PartName="/ppt/activeX/activeX6.xml" ContentType="application/vnd.ms-office.activeX+xml"/>
  <Override PartName="/ppt/activeX/activeX7.xml" ContentType="application/vnd.ms-office.activeX+xml"/>
  <Override PartName="/ppt/activeX/activeX8.xml" ContentType="application/vnd.ms-office.activeX+xml"/>
  <Override PartName="/ppt/activeX/activeX9.xml" ContentType="application/vnd.ms-office.activeX+xml"/>
  <Override PartName="/ppt/activeX/activeX10.xml" ContentType="application/vnd.ms-office.activeX+xml"/>
  <Override PartName="/ppt/activeX/activeX11.xml" ContentType="application/vnd.ms-office.activeX+xml"/>
  <Override PartName="/ppt/activeX/activeX12.xml" ContentType="application/vnd.ms-office.activeX+xml"/>
  <Override PartName="/ppt/activeX/activeX13.xml" ContentType="application/vnd.ms-office.activeX+xml"/>
  <Override PartName="/ppt/activeX/activeX14.xml" ContentType="application/vnd.ms-office.activeX+xml"/>
  <Override PartName="/ppt/activeX/activeX15.xml" ContentType="application/vnd.ms-office.activeX+xml"/>
  <Override PartName="/ppt/activeX/activeX16.xml" ContentType="application/vnd.ms-office.activeX+xml"/>
  <Override PartName="/ppt/activeX/activeX17.xml" ContentType="application/vnd.ms-office.activeX+xml"/>
  <Override PartName="/ppt/activeX/activeX18.xml" ContentType="application/vnd.ms-office.activeX+xml"/>
  <Override PartName="/ppt/activeX/activeX19.xml" ContentType="application/vnd.ms-office.activeX+xml"/>
  <Override PartName="/ppt/activeX/activeX20.xml" ContentType="application/vnd.ms-office.activeX+xml"/>
  <Override PartName="/ppt/activeX/activeX21.xml" ContentType="application/vnd.ms-office.activeX+xml"/>
  <Override PartName="/ppt/activeX/activeX22.xml" ContentType="application/vnd.ms-office.activeX+xml"/>
  <Override PartName="/ppt/activeX/activeX23.xml" ContentType="application/vnd.ms-office.activeX+xml"/>
  <Override PartName="/ppt/activeX/activeX24.xml" ContentType="application/vnd.ms-office.activeX+xml"/>
  <Override PartName="/ppt/activeX/activeX25.xml" ContentType="application/vnd.ms-office.activeX+xml"/>
  <Override PartName="/ppt/activeX/activeX26.xml" ContentType="application/vnd.ms-office.activeX+xml"/>
  <Override PartName="/ppt/activeX/activeX27.xml" ContentType="application/vnd.ms-office.activeX+xml"/>
  <Override PartName="/ppt/activeX/activeX28.xml" ContentType="application/vnd.ms-office.activeX+xml"/>
  <Override PartName="/ppt/activeX/activeX29.xml" ContentType="application/vnd.ms-office.activeX+xml"/>
  <Override PartName="/ppt/activeX/activeX30.xml" ContentType="application/vnd.ms-office.activeX+xml"/>
  <Override PartName="/ppt/activeX/activeX31.xml" ContentType="application/vnd.ms-office.activeX+xml"/>
  <Override PartName="/ppt/activeX/activeX32.xml" ContentType="application/vnd.ms-office.activeX+xml"/>
  <Override PartName="/ppt/activeX/activeX33.xml" ContentType="application/vnd.ms-office.activeX+xml"/>
  <Override PartName="/ppt/activeX/activeX34.xml" ContentType="application/vnd.ms-office.activeX+xml"/>
  <Override PartName="/ppt/activeX/activeX35.xml" ContentType="application/vnd.ms-office.activeX+xml"/>
  <Override PartName="/ppt/activeX/activeX36.xml" ContentType="application/vnd.ms-office.activeX+xml"/>
  <Override PartName="/ppt/activeX/activeX37.xml" ContentType="application/vnd.ms-office.activeX+xml"/>
  <Override PartName="/ppt/activeX/activeX38.xml" ContentType="application/vnd.ms-office.activeX+xml"/>
  <Override PartName="/ppt/activeX/activeX39.xml" ContentType="application/vnd.ms-office.activeX+xml"/>
  <Override PartName="/ppt/activeX/activeX40.xml" ContentType="application/vnd.ms-office.activeX+xml"/>
  <Override PartName="/ppt/activeX/activeX41.xml" ContentType="application/vnd.ms-office.activeX+xml"/>
  <Override PartName="/ppt/activeX/activeX42.xml" ContentType="application/vnd.ms-office.activeX+xml"/>
  <Override PartName="/ppt/activeX/activeX43.xml" ContentType="application/vnd.ms-office.activeX+xml"/>
  <Override PartName="/ppt/activeX/activeX44.xml" ContentType="application/vnd.ms-office.activeX+xml"/>
  <Override PartName="/ppt/activeX/activeX45.xml" ContentType="application/vnd.ms-office.activeX+xml"/>
  <Override PartName="/ppt/activeX/activeX46.xml" ContentType="application/vnd.ms-office.activeX+xml"/>
  <Override PartName="/ppt/activeX/activeX47.xml" ContentType="application/vnd.ms-office.activeX+xml"/>
  <Override PartName="/ppt/activeX/activeX48.xml" ContentType="application/vnd.ms-office.activeX+xml"/>
  <Override PartName="/ppt/activeX/activeX49.xml" ContentType="application/vnd.ms-office.activeX+xml"/>
  <Override PartName="/ppt/activeX/activeX50.xml" ContentType="application/vnd.ms-office.activeX+xml"/>
  <Override PartName="/ppt/activeX/activeX51.xml" ContentType="application/vnd.ms-office.activeX+xml"/>
  <Override PartName="/ppt/vbaProject.bin" ContentType="application/vnd.ms-office.vbaPro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6" r:id="rId3"/>
    <p:sldId id="270" r:id="rId4"/>
    <p:sldId id="271" r:id="rId5"/>
    <p:sldId id="272" r:id="rId6"/>
    <p:sldId id="273" r:id="rId7"/>
    <p:sldId id="274" r:id="rId8"/>
    <p:sldId id="275" r:id="rId9"/>
    <p:sldId id="276" r:id="rId10"/>
    <p:sldId id="277" r:id="rId11"/>
    <p:sldId id="258" r:id="rId12"/>
    <p:sldId id="27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06/relationships/vbaProject" Target="vbaProject.bin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10.xml.rels><?xml version="1.0" encoding="UTF-8" standalone="yes"?>
<Relationships xmlns="http://schemas.openxmlformats.org/package/2006/relationships"><Relationship Id="rId1" Type="http://schemas.microsoft.com/office/2006/relationships/activeXControlBinary" Target="activeX10.bin"/></Relationships>
</file>

<file path=ppt/activeX/_rels/activeX11.xml.rels><?xml version="1.0" encoding="UTF-8" standalone="yes"?>
<Relationships xmlns="http://schemas.openxmlformats.org/package/2006/relationships"><Relationship Id="rId1" Type="http://schemas.microsoft.com/office/2006/relationships/activeXControlBinary" Target="activeX11.bin"/></Relationships>
</file>

<file path=ppt/activeX/_rels/activeX12.xml.rels><?xml version="1.0" encoding="UTF-8" standalone="yes"?>
<Relationships xmlns="http://schemas.openxmlformats.org/package/2006/relationships"><Relationship Id="rId1" Type="http://schemas.microsoft.com/office/2006/relationships/activeXControlBinary" Target="activeX12.bin"/></Relationships>
</file>

<file path=ppt/activeX/_rels/activeX13.xml.rels><?xml version="1.0" encoding="UTF-8" standalone="yes"?>
<Relationships xmlns="http://schemas.openxmlformats.org/package/2006/relationships"><Relationship Id="rId1" Type="http://schemas.microsoft.com/office/2006/relationships/activeXControlBinary" Target="activeX13.bin"/></Relationships>
</file>

<file path=ppt/activeX/_rels/activeX14.xml.rels><?xml version="1.0" encoding="UTF-8" standalone="yes"?>
<Relationships xmlns="http://schemas.openxmlformats.org/package/2006/relationships"><Relationship Id="rId1" Type="http://schemas.microsoft.com/office/2006/relationships/activeXControlBinary" Target="activeX14.bin"/></Relationships>
</file>

<file path=ppt/activeX/_rels/activeX15.xml.rels><?xml version="1.0" encoding="UTF-8" standalone="yes"?>
<Relationships xmlns="http://schemas.openxmlformats.org/package/2006/relationships"><Relationship Id="rId1" Type="http://schemas.microsoft.com/office/2006/relationships/activeXControlBinary" Target="activeX15.bin"/></Relationships>
</file>

<file path=ppt/activeX/_rels/activeX16.xml.rels><?xml version="1.0" encoding="UTF-8" standalone="yes"?>
<Relationships xmlns="http://schemas.openxmlformats.org/package/2006/relationships"><Relationship Id="rId1" Type="http://schemas.microsoft.com/office/2006/relationships/activeXControlBinary" Target="activeX16.bin"/></Relationships>
</file>

<file path=ppt/activeX/_rels/activeX17.xml.rels><?xml version="1.0" encoding="UTF-8" standalone="yes"?>
<Relationships xmlns="http://schemas.openxmlformats.org/package/2006/relationships"><Relationship Id="rId1" Type="http://schemas.microsoft.com/office/2006/relationships/activeXControlBinary" Target="activeX17.bin"/></Relationships>
</file>

<file path=ppt/activeX/_rels/activeX18.xml.rels><?xml version="1.0" encoding="UTF-8" standalone="yes"?>
<Relationships xmlns="http://schemas.openxmlformats.org/package/2006/relationships"><Relationship Id="rId1" Type="http://schemas.microsoft.com/office/2006/relationships/activeXControlBinary" Target="activeX18.bin"/></Relationships>
</file>

<file path=ppt/activeX/_rels/activeX19.xml.rels><?xml version="1.0" encoding="UTF-8" standalone="yes"?>
<Relationships xmlns="http://schemas.openxmlformats.org/package/2006/relationships"><Relationship Id="rId1" Type="http://schemas.microsoft.com/office/2006/relationships/activeXControlBinary" Target="activeX19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_rels/activeX20.xml.rels><?xml version="1.0" encoding="UTF-8" standalone="yes"?>
<Relationships xmlns="http://schemas.openxmlformats.org/package/2006/relationships"><Relationship Id="rId1" Type="http://schemas.microsoft.com/office/2006/relationships/activeXControlBinary" Target="activeX20.bin"/></Relationships>
</file>

<file path=ppt/activeX/_rels/activeX21.xml.rels><?xml version="1.0" encoding="UTF-8" standalone="yes"?>
<Relationships xmlns="http://schemas.openxmlformats.org/package/2006/relationships"><Relationship Id="rId1" Type="http://schemas.microsoft.com/office/2006/relationships/activeXControlBinary" Target="activeX21.bin"/></Relationships>
</file>

<file path=ppt/activeX/_rels/activeX22.xml.rels><?xml version="1.0" encoding="UTF-8" standalone="yes"?>
<Relationships xmlns="http://schemas.openxmlformats.org/package/2006/relationships"><Relationship Id="rId1" Type="http://schemas.microsoft.com/office/2006/relationships/activeXControlBinary" Target="activeX22.bin"/></Relationships>
</file>

<file path=ppt/activeX/_rels/activeX23.xml.rels><?xml version="1.0" encoding="UTF-8" standalone="yes"?>
<Relationships xmlns="http://schemas.openxmlformats.org/package/2006/relationships"><Relationship Id="rId1" Type="http://schemas.microsoft.com/office/2006/relationships/activeXControlBinary" Target="activeX23.bin"/></Relationships>
</file>

<file path=ppt/activeX/_rels/activeX24.xml.rels><?xml version="1.0" encoding="UTF-8" standalone="yes"?>
<Relationships xmlns="http://schemas.openxmlformats.org/package/2006/relationships"><Relationship Id="rId1" Type="http://schemas.microsoft.com/office/2006/relationships/activeXControlBinary" Target="activeX24.bin"/></Relationships>
</file>

<file path=ppt/activeX/_rels/activeX25.xml.rels><?xml version="1.0" encoding="UTF-8" standalone="yes"?>
<Relationships xmlns="http://schemas.openxmlformats.org/package/2006/relationships"><Relationship Id="rId1" Type="http://schemas.microsoft.com/office/2006/relationships/activeXControlBinary" Target="activeX25.bin"/></Relationships>
</file>

<file path=ppt/activeX/_rels/activeX26.xml.rels><?xml version="1.0" encoding="UTF-8" standalone="yes"?>
<Relationships xmlns="http://schemas.openxmlformats.org/package/2006/relationships"><Relationship Id="rId1" Type="http://schemas.microsoft.com/office/2006/relationships/activeXControlBinary" Target="activeX26.bin"/></Relationships>
</file>

<file path=ppt/activeX/_rels/activeX27.xml.rels><?xml version="1.0" encoding="UTF-8" standalone="yes"?>
<Relationships xmlns="http://schemas.openxmlformats.org/package/2006/relationships"><Relationship Id="rId1" Type="http://schemas.microsoft.com/office/2006/relationships/activeXControlBinary" Target="activeX27.bin"/></Relationships>
</file>

<file path=ppt/activeX/_rels/activeX28.xml.rels><?xml version="1.0" encoding="UTF-8" standalone="yes"?>
<Relationships xmlns="http://schemas.openxmlformats.org/package/2006/relationships"><Relationship Id="rId1" Type="http://schemas.microsoft.com/office/2006/relationships/activeXControlBinary" Target="activeX28.bin"/></Relationships>
</file>

<file path=ppt/activeX/_rels/activeX29.xml.rels><?xml version="1.0" encoding="UTF-8" standalone="yes"?>
<Relationships xmlns="http://schemas.openxmlformats.org/package/2006/relationships"><Relationship Id="rId1" Type="http://schemas.microsoft.com/office/2006/relationships/activeXControlBinary" Target="activeX29.bin"/></Relationships>
</file>

<file path=ppt/activeX/_rels/activeX3.xml.rels><?xml version="1.0" encoding="UTF-8" standalone="yes"?>
<Relationships xmlns="http://schemas.openxmlformats.org/package/2006/relationships"><Relationship Id="rId1" Type="http://schemas.microsoft.com/office/2006/relationships/activeXControlBinary" Target="activeX3.bin"/></Relationships>
</file>

<file path=ppt/activeX/_rels/activeX30.xml.rels><?xml version="1.0" encoding="UTF-8" standalone="yes"?>
<Relationships xmlns="http://schemas.openxmlformats.org/package/2006/relationships"><Relationship Id="rId1" Type="http://schemas.microsoft.com/office/2006/relationships/activeXControlBinary" Target="activeX30.bin"/></Relationships>
</file>

<file path=ppt/activeX/_rels/activeX31.xml.rels><?xml version="1.0" encoding="UTF-8" standalone="yes"?>
<Relationships xmlns="http://schemas.openxmlformats.org/package/2006/relationships"><Relationship Id="rId1" Type="http://schemas.microsoft.com/office/2006/relationships/activeXControlBinary" Target="activeX31.bin"/></Relationships>
</file>

<file path=ppt/activeX/_rels/activeX32.xml.rels><?xml version="1.0" encoding="UTF-8" standalone="yes"?>
<Relationships xmlns="http://schemas.openxmlformats.org/package/2006/relationships"><Relationship Id="rId1" Type="http://schemas.microsoft.com/office/2006/relationships/activeXControlBinary" Target="activeX32.bin"/></Relationships>
</file>

<file path=ppt/activeX/_rels/activeX33.xml.rels><?xml version="1.0" encoding="UTF-8" standalone="yes"?>
<Relationships xmlns="http://schemas.openxmlformats.org/package/2006/relationships"><Relationship Id="rId1" Type="http://schemas.microsoft.com/office/2006/relationships/activeXControlBinary" Target="activeX33.bin"/></Relationships>
</file>

<file path=ppt/activeX/_rels/activeX34.xml.rels><?xml version="1.0" encoding="UTF-8" standalone="yes"?>
<Relationships xmlns="http://schemas.openxmlformats.org/package/2006/relationships"><Relationship Id="rId1" Type="http://schemas.microsoft.com/office/2006/relationships/activeXControlBinary" Target="activeX34.bin"/></Relationships>
</file>

<file path=ppt/activeX/_rels/activeX35.xml.rels><?xml version="1.0" encoding="UTF-8" standalone="yes"?>
<Relationships xmlns="http://schemas.openxmlformats.org/package/2006/relationships"><Relationship Id="rId1" Type="http://schemas.microsoft.com/office/2006/relationships/activeXControlBinary" Target="activeX35.bin"/></Relationships>
</file>

<file path=ppt/activeX/_rels/activeX36.xml.rels><?xml version="1.0" encoding="UTF-8" standalone="yes"?>
<Relationships xmlns="http://schemas.openxmlformats.org/package/2006/relationships"><Relationship Id="rId1" Type="http://schemas.microsoft.com/office/2006/relationships/activeXControlBinary" Target="activeX36.bin"/></Relationships>
</file>

<file path=ppt/activeX/_rels/activeX37.xml.rels><?xml version="1.0" encoding="UTF-8" standalone="yes"?>
<Relationships xmlns="http://schemas.openxmlformats.org/package/2006/relationships"><Relationship Id="rId1" Type="http://schemas.microsoft.com/office/2006/relationships/activeXControlBinary" Target="activeX37.bin"/></Relationships>
</file>

<file path=ppt/activeX/_rels/activeX38.xml.rels><?xml version="1.0" encoding="UTF-8" standalone="yes"?>
<Relationships xmlns="http://schemas.openxmlformats.org/package/2006/relationships"><Relationship Id="rId1" Type="http://schemas.microsoft.com/office/2006/relationships/activeXControlBinary" Target="activeX38.bin"/></Relationships>
</file>

<file path=ppt/activeX/_rels/activeX39.xml.rels><?xml version="1.0" encoding="UTF-8" standalone="yes"?>
<Relationships xmlns="http://schemas.openxmlformats.org/package/2006/relationships"><Relationship Id="rId1" Type="http://schemas.microsoft.com/office/2006/relationships/activeXControlBinary" Target="activeX39.bin"/></Relationships>
</file>

<file path=ppt/activeX/_rels/activeX4.xml.rels><?xml version="1.0" encoding="UTF-8" standalone="yes"?>
<Relationships xmlns="http://schemas.openxmlformats.org/package/2006/relationships"><Relationship Id="rId1" Type="http://schemas.microsoft.com/office/2006/relationships/activeXControlBinary" Target="activeX4.bin"/></Relationships>
</file>

<file path=ppt/activeX/_rels/activeX40.xml.rels><?xml version="1.0" encoding="UTF-8" standalone="yes"?>
<Relationships xmlns="http://schemas.openxmlformats.org/package/2006/relationships"><Relationship Id="rId1" Type="http://schemas.microsoft.com/office/2006/relationships/activeXControlBinary" Target="activeX40.bin"/></Relationships>
</file>

<file path=ppt/activeX/_rels/activeX41.xml.rels><?xml version="1.0" encoding="UTF-8" standalone="yes"?>
<Relationships xmlns="http://schemas.openxmlformats.org/package/2006/relationships"><Relationship Id="rId1" Type="http://schemas.microsoft.com/office/2006/relationships/activeXControlBinary" Target="activeX41.bin"/></Relationships>
</file>

<file path=ppt/activeX/_rels/activeX42.xml.rels><?xml version="1.0" encoding="UTF-8" standalone="yes"?>
<Relationships xmlns="http://schemas.openxmlformats.org/package/2006/relationships"><Relationship Id="rId1" Type="http://schemas.microsoft.com/office/2006/relationships/activeXControlBinary" Target="activeX42.bin"/></Relationships>
</file>

<file path=ppt/activeX/_rels/activeX43.xml.rels><?xml version="1.0" encoding="UTF-8" standalone="yes"?>
<Relationships xmlns="http://schemas.openxmlformats.org/package/2006/relationships"><Relationship Id="rId1" Type="http://schemas.microsoft.com/office/2006/relationships/activeXControlBinary" Target="activeX43.bin"/></Relationships>
</file>

<file path=ppt/activeX/_rels/activeX44.xml.rels><?xml version="1.0" encoding="UTF-8" standalone="yes"?>
<Relationships xmlns="http://schemas.openxmlformats.org/package/2006/relationships"><Relationship Id="rId1" Type="http://schemas.microsoft.com/office/2006/relationships/activeXControlBinary" Target="activeX44.bin"/></Relationships>
</file>

<file path=ppt/activeX/_rels/activeX45.xml.rels><?xml version="1.0" encoding="UTF-8" standalone="yes"?>
<Relationships xmlns="http://schemas.openxmlformats.org/package/2006/relationships"><Relationship Id="rId1" Type="http://schemas.microsoft.com/office/2006/relationships/activeXControlBinary" Target="activeX45.bin"/></Relationships>
</file>

<file path=ppt/activeX/_rels/activeX46.xml.rels><?xml version="1.0" encoding="UTF-8" standalone="yes"?>
<Relationships xmlns="http://schemas.openxmlformats.org/package/2006/relationships"><Relationship Id="rId1" Type="http://schemas.microsoft.com/office/2006/relationships/activeXControlBinary" Target="activeX46.bin"/></Relationships>
</file>

<file path=ppt/activeX/_rels/activeX47.xml.rels><?xml version="1.0" encoding="UTF-8" standalone="yes"?>
<Relationships xmlns="http://schemas.openxmlformats.org/package/2006/relationships"><Relationship Id="rId1" Type="http://schemas.microsoft.com/office/2006/relationships/activeXControlBinary" Target="activeX47.bin"/></Relationships>
</file>

<file path=ppt/activeX/_rels/activeX48.xml.rels><?xml version="1.0" encoding="UTF-8" standalone="yes"?>
<Relationships xmlns="http://schemas.openxmlformats.org/package/2006/relationships"><Relationship Id="rId1" Type="http://schemas.microsoft.com/office/2006/relationships/activeXControlBinary" Target="activeX48.bin"/></Relationships>
</file>

<file path=ppt/activeX/_rels/activeX49.xml.rels><?xml version="1.0" encoding="UTF-8" standalone="yes"?>
<Relationships xmlns="http://schemas.openxmlformats.org/package/2006/relationships"><Relationship Id="rId1" Type="http://schemas.microsoft.com/office/2006/relationships/activeXControlBinary" Target="activeX49.bin"/></Relationships>
</file>

<file path=ppt/activeX/_rels/activeX5.xml.rels><?xml version="1.0" encoding="UTF-8" standalone="yes"?>
<Relationships xmlns="http://schemas.openxmlformats.org/package/2006/relationships"><Relationship Id="rId1" Type="http://schemas.microsoft.com/office/2006/relationships/activeXControlBinary" Target="activeX5.bin"/></Relationships>
</file>

<file path=ppt/activeX/_rels/activeX50.xml.rels><?xml version="1.0" encoding="UTF-8" standalone="yes"?>
<Relationships xmlns="http://schemas.openxmlformats.org/package/2006/relationships"><Relationship Id="rId1" Type="http://schemas.microsoft.com/office/2006/relationships/activeXControlBinary" Target="activeX50.bin"/></Relationships>
</file>

<file path=ppt/activeX/_rels/activeX51.xml.rels><?xml version="1.0" encoding="UTF-8" standalone="yes"?>
<Relationships xmlns="http://schemas.openxmlformats.org/package/2006/relationships"><Relationship Id="rId1" Type="http://schemas.microsoft.com/office/2006/relationships/activeXControlBinary" Target="activeX51.bin"/></Relationships>
</file>

<file path=ppt/activeX/_rels/activeX6.xml.rels><?xml version="1.0" encoding="UTF-8" standalone="yes"?>
<Relationships xmlns="http://schemas.openxmlformats.org/package/2006/relationships"><Relationship Id="rId1" Type="http://schemas.microsoft.com/office/2006/relationships/activeXControlBinary" Target="activeX6.bin"/></Relationships>
</file>

<file path=ppt/activeX/_rels/activeX7.xml.rels><?xml version="1.0" encoding="UTF-8" standalone="yes"?>
<Relationships xmlns="http://schemas.openxmlformats.org/package/2006/relationships"><Relationship Id="rId1" Type="http://schemas.microsoft.com/office/2006/relationships/activeXControlBinary" Target="activeX7.bin"/></Relationships>
</file>

<file path=ppt/activeX/_rels/activeX8.xml.rels><?xml version="1.0" encoding="UTF-8" standalone="yes"?>
<Relationships xmlns="http://schemas.openxmlformats.org/package/2006/relationships"><Relationship Id="rId1" Type="http://schemas.microsoft.com/office/2006/relationships/activeXControlBinary" Target="activeX8.bin"/></Relationships>
</file>

<file path=ppt/activeX/_rels/activeX9.xml.rels><?xml version="1.0" encoding="UTF-8" standalone="yes"?>
<Relationships xmlns="http://schemas.openxmlformats.org/package/2006/relationships"><Relationship Id="rId1" Type="http://schemas.microsoft.com/office/2006/relationships/activeXControlBinary" Target="activeX9.bin"/></Relationships>
</file>

<file path=ppt/activeX/activeX1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10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11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12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13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14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15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16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17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18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19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2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20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21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22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23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24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25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26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27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28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29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3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30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31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32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33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34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35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36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37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38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39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4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40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41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42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43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44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45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46.xml><?xml version="1.0" encoding="utf-8"?>
<ax:ocx xmlns:ax="http://schemas.microsoft.com/office/2006/activeX" xmlns:r="http://schemas.openxmlformats.org/officeDocument/2006/relationships" ax:classid="{978C9E23-D4B0-11CE-BF2D-00AA003F40D0}" ax:persistence="persistStorage" r:id="rId1"/>
</file>

<file path=ppt/activeX/activeX47.xml><?xml version="1.0" encoding="utf-8"?>
<ax:ocx xmlns:ax="http://schemas.microsoft.com/office/2006/activeX" xmlns:r="http://schemas.openxmlformats.org/officeDocument/2006/relationships" ax:classid="{978C9E23-D4B0-11CE-BF2D-00AA003F40D0}" ax:persistence="persistStorage" r:id="rId1"/>
</file>

<file path=ppt/activeX/activeX48.xml><?xml version="1.0" encoding="utf-8"?>
<ax:ocx xmlns:ax="http://schemas.microsoft.com/office/2006/activeX" xmlns:r="http://schemas.openxmlformats.org/officeDocument/2006/relationships" ax:classid="{978C9E23-D4B0-11CE-BF2D-00AA003F40D0}" ax:persistence="persistStorage" r:id="rId1"/>
</file>

<file path=ppt/activeX/activeX49.xml><?xml version="1.0" encoding="utf-8"?>
<ax:ocx xmlns:ax="http://schemas.microsoft.com/office/2006/activeX" xmlns:r="http://schemas.openxmlformats.org/officeDocument/2006/relationships" ax:classid="{978C9E23-D4B0-11CE-BF2D-00AA003F40D0}" ax:persistence="persistStorage" r:id="rId1"/>
</file>

<file path=ppt/activeX/activeX5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50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51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6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7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8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9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92.wmf"/><Relationship Id="rId2" Type="http://schemas.openxmlformats.org/officeDocument/2006/relationships/image" Target="../media/image91.wmf"/><Relationship Id="rId1" Type="http://schemas.openxmlformats.org/officeDocument/2006/relationships/image" Target="../media/image90.wmf"/><Relationship Id="rId4" Type="http://schemas.openxmlformats.org/officeDocument/2006/relationships/image" Target="../media/image9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5" Type="http://schemas.openxmlformats.org/officeDocument/2006/relationships/image" Target="../media/image26.wmf"/><Relationship Id="rId4" Type="http://schemas.openxmlformats.org/officeDocument/2006/relationships/image" Target="../media/image2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Relationship Id="rId5" Type="http://schemas.openxmlformats.org/officeDocument/2006/relationships/image" Target="../media/image36.wmf"/><Relationship Id="rId4" Type="http://schemas.openxmlformats.org/officeDocument/2006/relationships/image" Target="../media/image3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Relationship Id="rId5" Type="http://schemas.openxmlformats.org/officeDocument/2006/relationships/image" Target="../media/image46.wmf"/><Relationship Id="rId4" Type="http://schemas.openxmlformats.org/officeDocument/2006/relationships/image" Target="../media/image45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54.wmf"/><Relationship Id="rId2" Type="http://schemas.openxmlformats.org/officeDocument/2006/relationships/image" Target="../media/image53.wmf"/><Relationship Id="rId1" Type="http://schemas.openxmlformats.org/officeDocument/2006/relationships/image" Target="../media/image52.wmf"/><Relationship Id="rId5" Type="http://schemas.openxmlformats.org/officeDocument/2006/relationships/image" Target="../media/image56.wmf"/><Relationship Id="rId4" Type="http://schemas.openxmlformats.org/officeDocument/2006/relationships/image" Target="../media/image55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64.wmf"/><Relationship Id="rId2" Type="http://schemas.openxmlformats.org/officeDocument/2006/relationships/image" Target="../media/image63.wmf"/><Relationship Id="rId1" Type="http://schemas.openxmlformats.org/officeDocument/2006/relationships/image" Target="../media/image62.wmf"/><Relationship Id="rId5" Type="http://schemas.openxmlformats.org/officeDocument/2006/relationships/image" Target="../media/image46.wmf"/><Relationship Id="rId4" Type="http://schemas.openxmlformats.org/officeDocument/2006/relationships/image" Target="../media/image65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72.wmf"/><Relationship Id="rId2" Type="http://schemas.openxmlformats.org/officeDocument/2006/relationships/image" Target="../media/image71.wmf"/><Relationship Id="rId1" Type="http://schemas.openxmlformats.org/officeDocument/2006/relationships/image" Target="../media/image70.wmf"/><Relationship Id="rId5" Type="http://schemas.openxmlformats.org/officeDocument/2006/relationships/image" Target="../media/image74.wmf"/><Relationship Id="rId4" Type="http://schemas.openxmlformats.org/officeDocument/2006/relationships/image" Target="../media/image73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82.wmf"/><Relationship Id="rId2" Type="http://schemas.openxmlformats.org/officeDocument/2006/relationships/image" Target="../media/image81.wmf"/><Relationship Id="rId1" Type="http://schemas.openxmlformats.org/officeDocument/2006/relationships/image" Target="../media/image80.wmf"/><Relationship Id="rId5" Type="http://schemas.openxmlformats.org/officeDocument/2006/relationships/image" Target="../media/image84.wmf"/><Relationship Id="rId4" Type="http://schemas.openxmlformats.org/officeDocument/2006/relationships/image" Target="../media/image8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E8828-0B27-4596-AF99-60920EEA5A9D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E9582-7B4E-45C8-8900-627BDE66B8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6461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E8828-0B27-4596-AF99-60920EEA5A9D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E9582-7B4E-45C8-8900-627BDE66B8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6616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E8828-0B27-4596-AF99-60920EEA5A9D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E9582-7B4E-45C8-8900-627BDE66B8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5465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E8828-0B27-4596-AF99-60920EEA5A9D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E9582-7B4E-45C8-8900-627BDE66B8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4761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E8828-0B27-4596-AF99-60920EEA5A9D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E9582-7B4E-45C8-8900-627BDE66B8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565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E8828-0B27-4596-AF99-60920EEA5A9D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E9582-7B4E-45C8-8900-627BDE66B8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0965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E8828-0B27-4596-AF99-60920EEA5A9D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E9582-7B4E-45C8-8900-627BDE66B8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7783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E8828-0B27-4596-AF99-60920EEA5A9D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E9582-7B4E-45C8-8900-627BDE66B8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4360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E8828-0B27-4596-AF99-60920EEA5A9D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E9582-7B4E-45C8-8900-627BDE66B8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0731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E8828-0B27-4596-AF99-60920EEA5A9D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E9582-7B4E-45C8-8900-627BDE66B8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9795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E8828-0B27-4596-AF99-60920EEA5A9D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E9582-7B4E-45C8-8900-627BDE66B8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8024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9E8828-0B27-4596-AF99-60920EEA5A9D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EE9582-7B4E-45C8-8900-627BDE66B8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4861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89.wmf"/><Relationship Id="rId3" Type="http://schemas.openxmlformats.org/officeDocument/2006/relationships/control" Target="../activeX/activeX42.xml"/><Relationship Id="rId7" Type="http://schemas.openxmlformats.org/officeDocument/2006/relationships/slideLayout" Target="../slideLayouts/slideLayout1.xml"/><Relationship Id="rId12" Type="http://schemas.openxmlformats.org/officeDocument/2006/relationships/image" Target="../media/image88.wmf"/><Relationship Id="rId2" Type="http://schemas.openxmlformats.org/officeDocument/2006/relationships/control" Target="../activeX/activeX41.xml"/><Relationship Id="rId1" Type="http://schemas.openxmlformats.org/officeDocument/2006/relationships/vmlDrawing" Target="../drawings/vmlDrawing9.vml"/><Relationship Id="rId6" Type="http://schemas.openxmlformats.org/officeDocument/2006/relationships/control" Target="../activeX/activeX45.xml"/><Relationship Id="rId11" Type="http://schemas.openxmlformats.org/officeDocument/2006/relationships/image" Target="../media/image87.wmf"/><Relationship Id="rId5" Type="http://schemas.openxmlformats.org/officeDocument/2006/relationships/control" Target="../activeX/activeX44.xml"/><Relationship Id="rId10" Type="http://schemas.openxmlformats.org/officeDocument/2006/relationships/image" Target="../media/image86.wmf"/><Relationship Id="rId4" Type="http://schemas.openxmlformats.org/officeDocument/2006/relationships/control" Target="../activeX/activeX43.xml"/><Relationship Id="rId9" Type="http://schemas.openxmlformats.org/officeDocument/2006/relationships/image" Target="../media/image85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13" Type="http://schemas.openxmlformats.org/officeDocument/2006/relationships/image" Target="../media/image97.wmf"/><Relationship Id="rId3" Type="http://schemas.openxmlformats.org/officeDocument/2006/relationships/control" Target="../activeX/activeX47.xml"/><Relationship Id="rId7" Type="http://schemas.openxmlformats.org/officeDocument/2006/relationships/control" Target="../activeX/activeX51.xml"/><Relationship Id="rId12" Type="http://schemas.openxmlformats.org/officeDocument/2006/relationships/image" Target="../media/image96.wmf"/><Relationship Id="rId2" Type="http://schemas.openxmlformats.org/officeDocument/2006/relationships/control" Target="../activeX/activeX46.xml"/><Relationship Id="rId1" Type="http://schemas.openxmlformats.org/officeDocument/2006/relationships/vmlDrawing" Target="../drawings/vmlDrawing10.vml"/><Relationship Id="rId6" Type="http://schemas.openxmlformats.org/officeDocument/2006/relationships/control" Target="../activeX/activeX50.xml"/><Relationship Id="rId11" Type="http://schemas.openxmlformats.org/officeDocument/2006/relationships/image" Target="../media/image95.wmf"/><Relationship Id="rId5" Type="http://schemas.openxmlformats.org/officeDocument/2006/relationships/control" Target="../activeX/activeX49.xml"/><Relationship Id="rId10" Type="http://schemas.openxmlformats.org/officeDocument/2006/relationships/image" Target="../media/image94.wmf"/><Relationship Id="rId4" Type="http://schemas.openxmlformats.org/officeDocument/2006/relationships/control" Target="../activeX/activeX48.xml"/><Relationship Id="rId9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papus666.narod.ru/clipart/s/sova/sova23.png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wmf"/><Relationship Id="rId3" Type="http://schemas.openxmlformats.org/officeDocument/2006/relationships/control" Target="../activeX/activeX2.xml"/><Relationship Id="rId7" Type="http://schemas.openxmlformats.org/officeDocument/2006/relationships/slideLayout" Target="../slideLayouts/slideLayout1.xml"/><Relationship Id="rId12" Type="http://schemas.openxmlformats.org/officeDocument/2006/relationships/image" Target="../media/image10.wmf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6" Type="http://schemas.openxmlformats.org/officeDocument/2006/relationships/control" Target="../activeX/activeX5.xml"/><Relationship Id="rId11" Type="http://schemas.openxmlformats.org/officeDocument/2006/relationships/image" Target="../media/image9.wmf"/><Relationship Id="rId5" Type="http://schemas.openxmlformats.org/officeDocument/2006/relationships/control" Target="../activeX/activeX4.xml"/><Relationship Id="rId10" Type="http://schemas.openxmlformats.org/officeDocument/2006/relationships/image" Target="../media/image8.wmf"/><Relationship Id="rId4" Type="http://schemas.openxmlformats.org/officeDocument/2006/relationships/control" Target="../activeX/activeX3.xml"/><Relationship Id="rId9" Type="http://schemas.openxmlformats.org/officeDocument/2006/relationships/image" Target="../media/image7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21.wmf"/><Relationship Id="rId3" Type="http://schemas.openxmlformats.org/officeDocument/2006/relationships/control" Target="../activeX/activeX7.xml"/><Relationship Id="rId7" Type="http://schemas.openxmlformats.org/officeDocument/2006/relationships/slideLayout" Target="../slideLayouts/slideLayout1.xml"/><Relationship Id="rId12" Type="http://schemas.openxmlformats.org/officeDocument/2006/relationships/image" Target="../media/image20.wmf"/><Relationship Id="rId2" Type="http://schemas.openxmlformats.org/officeDocument/2006/relationships/control" Target="../activeX/activeX6.xml"/><Relationship Id="rId1" Type="http://schemas.openxmlformats.org/officeDocument/2006/relationships/vmlDrawing" Target="../drawings/vmlDrawing2.vml"/><Relationship Id="rId6" Type="http://schemas.openxmlformats.org/officeDocument/2006/relationships/control" Target="../activeX/activeX10.xml"/><Relationship Id="rId11" Type="http://schemas.openxmlformats.org/officeDocument/2006/relationships/image" Target="../media/image19.wmf"/><Relationship Id="rId5" Type="http://schemas.openxmlformats.org/officeDocument/2006/relationships/control" Target="../activeX/activeX9.xml"/><Relationship Id="rId10" Type="http://schemas.openxmlformats.org/officeDocument/2006/relationships/image" Target="../media/image18.wmf"/><Relationship Id="rId4" Type="http://schemas.openxmlformats.org/officeDocument/2006/relationships/control" Target="../activeX/activeX8.xml"/><Relationship Id="rId9" Type="http://schemas.openxmlformats.org/officeDocument/2006/relationships/image" Target="../media/image17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31.wmf"/><Relationship Id="rId3" Type="http://schemas.openxmlformats.org/officeDocument/2006/relationships/control" Target="../activeX/activeX12.xml"/><Relationship Id="rId7" Type="http://schemas.openxmlformats.org/officeDocument/2006/relationships/slideLayout" Target="../slideLayouts/slideLayout1.xml"/><Relationship Id="rId12" Type="http://schemas.openxmlformats.org/officeDocument/2006/relationships/image" Target="../media/image30.wmf"/><Relationship Id="rId2" Type="http://schemas.openxmlformats.org/officeDocument/2006/relationships/control" Target="../activeX/activeX11.xml"/><Relationship Id="rId1" Type="http://schemas.openxmlformats.org/officeDocument/2006/relationships/vmlDrawing" Target="../drawings/vmlDrawing3.vml"/><Relationship Id="rId6" Type="http://schemas.openxmlformats.org/officeDocument/2006/relationships/control" Target="../activeX/activeX15.xml"/><Relationship Id="rId11" Type="http://schemas.openxmlformats.org/officeDocument/2006/relationships/image" Target="../media/image29.wmf"/><Relationship Id="rId5" Type="http://schemas.openxmlformats.org/officeDocument/2006/relationships/control" Target="../activeX/activeX14.xml"/><Relationship Id="rId10" Type="http://schemas.openxmlformats.org/officeDocument/2006/relationships/image" Target="../media/image28.wmf"/><Relationship Id="rId4" Type="http://schemas.openxmlformats.org/officeDocument/2006/relationships/control" Target="../activeX/activeX13.xml"/><Relationship Id="rId9" Type="http://schemas.openxmlformats.org/officeDocument/2006/relationships/image" Target="../media/image27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41.wmf"/><Relationship Id="rId3" Type="http://schemas.openxmlformats.org/officeDocument/2006/relationships/control" Target="../activeX/activeX17.xml"/><Relationship Id="rId7" Type="http://schemas.openxmlformats.org/officeDocument/2006/relationships/slideLayout" Target="../slideLayouts/slideLayout1.xml"/><Relationship Id="rId12" Type="http://schemas.openxmlformats.org/officeDocument/2006/relationships/image" Target="../media/image40.wmf"/><Relationship Id="rId2" Type="http://schemas.openxmlformats.org/officeDocument/2006/relationships/control" Target="../activeX/activeX16.xml"/><Relationship Id="rId1" Type="http://schemas.openxmlformats.org/officeDocument/2006/relationships/vmlDrawing" Target="../drawings/vmlDrawing4.vml"/><Relationship Id="rId6" Type="http://schemas.openxmlformats.org/officeDocument/2006/relationships/control" Target="../activeX/activeX20.xml"/><Relationship Id="rId11" Type="http://schemas.openxmlformats.org/officeDocument/2006/relationships/image" Target="../media/image39.wmf"/><Relationship Id="rId5" Type="http://schemas.openxmlformats.org/officeDocument/2006/relationships/control" Target="../activeX/activeX19.xml"/><Relationship Id="rId10" Type="http://schemas.openxmlformats.org/officeDocument/2006/relationships/image" Target="../media/image38.wmf"/><Relationship Id="rId4" Type="http://schemas.openxmlformats.org/officeDocument/2006/relationships/control" Target="../activeX/activeX18.xml"/><Relationship Id="rId9" Type="http://schemas.openxmlformats.org/officeDocument/2006/relationships/image" Target="../media/image37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51.wmf"/><Relationship Id="rId3" Type="http://schemas.openxmlformats.org/officeDocument/2006/relationships/control" Target="../activeX/activeX22.xml"/><Relationship Id="rId7" Type="http://schemas.openxmlformats.org/officeDocument/2006/relationships/slideLayout" Target="../slideLayouts/slideLayout1.xml"/><Relationship Id="rId12" Type="http://schemas.openxmlformats.org/officeDocument/2006/relationships/image" Target="../media/image50.wmf"/><Relationship Id="rId2" Type="http://schemas.openxmlformats.org/officeDocument/2006/relationships/control" Target="../activeX/activeX21.xml"/><Relationship Id="rId1" Type="http://schemas.openxmlformats.org/officeDocument/2006/relationships/vmlDrawing" Target="../drawings/vmlDrawing5.vml"/><Relationship Id="rId6" Type="http://schemas.openxmlformats.org/officeDocument/2006/relationships/control" Target="../activeX/activeX25.xml"/><Relationship Id="rId11" Type="http://schemas.openxmlformats.org/officeDocument/2006/relationships/image" Target="../media/image49.wmf"/><Relationship Id="rId5" Type="http://schemas.openxmlformats.org/officeDocument/2006/relationships/control" Target="../activeX/activeX24.xml"/><Relationship Id="rId10" Type="http://schemas.openxmlformats.org/officeDocument/2006/relationships/image" Target="../media/image48.wmf"/><Relationship Id="rId4" Type="http://schemas.openxmlformats.org/officeDocument/2006/relationships/control" Target="../activeX/activeX23.xml"/><Relationship Id="rId9" Type="http://schemas.openxmlformats.org/officeDocument/2006/relationships/image" Target="../media/image47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61.wmf"/><Relationship Id="rId3" Type="http://schemas.openxmlformats.org/officeDocument/2006/relationships/control" Target="../activeX/activeX27.xml"/><Relationship Id="rId7" Type="http://schemas.openxmlformats.org/officeDocument/2006/relationships/slideLayout" Target="../slideLayouts/slideLayout1.xml"/><Relationship Id="rId12" Type="http://schemas.openxmlformats.org/officeDocument/2006/relationships/image" Target="../media/image60.wmf"/><Relationship Id="rId2" Type="http://schemas.openxmlformats.org/officeDocument/2006/relationships/control" Target="../activeX/activeX26.xml"/><Relationship Id="rId1" Type="http://schemas.openxmlformats.org/officeDocument/2006/relationships/vmlDrawing" Target="../drawings/vmlDrawing6.vml"/><Relationship Id="rId6" Type="http://schemas.openxmlformats.org/officeDocument/2006/relationships/control" Target="../activeX/activeX30.xml"/><Relationship Id="rId11" Type="http://schemas.openxmlformats.org/officeDocument/2006/relationships/image" Target="../media/image59.wmf"/><Relationship Id="rId5" Type="http://schemas.openxmlformats.org/officeDocument/2006/relationships/control" Target="../activeX/activeX29.xml"/><Relationship Id="rId10" Type="http://schemas.openxmlformats.org/officeDocument/2006/relationships/image" Target="../media/image58.wmf"/><Relationship Id="rId4" Type="http://schemas.openxmlformats.org/officeDocument/2006/relationships/control" Target="../activeX/activeX28.xml"/><Relationship Id="rId9" Type="http://schemas.openxmlformats.org/officeDocument/2006/relationships/image" Target="../media/image57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51.wmf"/><Relationship Id="rId3" Type="http://schemas.openxmlformats.org/officeDocument/2006/relationships/control" Target="../activeX/activeX32.xml"/><Relationship Id="rId7" Type="http://schemas.openxmlformats.org/officeDocument/2006/relationships/slideLayout" Target="../slideLayouts/slideLayout1.xml"/><Relationship Id="rId12" Type="http://schemas.openxmlformats.org/officeDocument/2006/relationships/image" Target="../media/image69.wmf"/><Relationship Id="rId2" Type="http://schemas.openxmlformats.org/officeDocument/2006/relationships/control" Target="../activeX/activeX31.xml"/><Relationship Id="rId1" Type="http://schemas.openxmlformats.org/officeDocument/2006/relationships/vmlDrawing" Target="../drawings/vmlDrawing7.vml"/><Relationship Id="rId6" Type="http://schemas.openxmlformats.org/officeDocument/2006/relationships/control" Target="../activeX/activeX35.xml"/><Relationship Id="rId11" Type="http://schemas.openxmlformats.org/officeDocument/2006/relationships/image" Target="../media/image68.wmf"/><Relationship Id="rId5" Type="http://schemas.openxmlformats.org/officeDocument/2006/relationships/control" Target="../activeX/activeX34.xml"/><Relationship Id="rId10" Type="http://schemas.openxmlformats.org/officeDocument/2006/relationships/image" Target="../media/image67.wmf"/><Relationship Id="rId4" Type="http://schemas.openxmlformats.org/officeDocument/2006/relationships/control" Target="../activeX/activeX33.xml"/><Relationship Id="rId9" Type="http://schemas.openxmlformats.org/officeDocument/2006/relationships/image" Target="../media/image66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79.wmf"/><Relationship Id="rId3" Type="http://schemas.openxmlformats.org/officeDocument/2006/relationships/control" Target="../activeX/activeX37.xml"/><Relationship Id="rId7" Type="http://schemas.openxmlformats.org/officeDocument/2006/relationships/slideLayout" Target="../slideLayouts/slideLayout1.xml"/><Relationship Id="rId12" Type="http://schemas.openxmlformats.org/officeDocument/2006/relationships/image" Target="../media/image78.wmf"/><Relationship Id="rId2" Type="http://schemas.openxmlformats.org/officeDocument/2006/relationships/control" Target="../activeX/activeX36.xml"/><Relationship Id="rId1" Type="http://schemas.openxmlformats.org/officeDocument/2006/relationships/vmlDrawing" Target="../drawings/vmlDrawing8.vml"/><Relationship Id="rId6" Type="http://schemas.openxmlformats.org/officeDocument/2006/relationships/control" Target="../activeX/activeX40.xml"/><Relationship Id="rId11" Type="http://schemas.openxmlformats.org/officeDocument/2006/relationships/image" Target="../media/image77.wmf"/><Relationship Id="rId5" Type="http://schemas.openxmlformats.org/officeDocument/2006/relationships/control" Target="../activeX/activeX39.xml"/><Relationship Id="rId10" Type="http://schemas.openxmlformats.org/officeDocument/2006/relationships/image" Target="../media/image76.wmf"/><Relationship Id="rId4" Type="http://schemas.openxmlformats.org/officeDocument/2006/relationships/control" Target="../activeX/activeX38.xml"/><Relationship Id="rId9" Type="http://schemas.openxmlformats.org/officeDocument/2006/relationships/image" Target="../media/image7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3" y="1124744"/>
            <a:ext cx="7406208" cy="439042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800" b="1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Интерактивный тест </a:t>
            </a:r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по теме «Десятичная запись числа. Сравнение десятичных дробей.»</a:t>
            </a:r>
            <a:br>
              <a:rPr lang="ru-RU" sz="2800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5 класс.</a:t>
            </a:r>
            <a:br>
              <a:rPr lang="ru-RU" sz="2800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800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800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800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800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800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Горбачёва Ольга Владимировна</a:t>
            </a:r>
            <a:br>
              <a:rPr lang="ru-RU" sz="2800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МБОУ </a:t>
            </a:r>
            <a:r>
              <a:rPr lang="ru-RU" sz="2800" b="1" dirty="0" err="1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Рудниковская</a:t>
            </a:r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СОШ.</a:t>
            </a:r>
            <a:endParaRPr lang="ru-RU" sz="2800" b="1" dirty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3000" y="731520"/>
            <a:ext cx="6400800" cy="45719"/>
          </a:xfrm>
        </p:spPr>
        <p:txBody>
          <a:bodyPr>
            <a:normAutofit fontScale="25000" lnSpcReduction="20000"/>
          </a:bodyPr>
          <a:lstStyle/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46544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6"/>
            <a:ext cx="7772400" cy="2304181"/>
          </a:xfrm>
        </p:spPr>
        <p:txBody>
          <a:bodyPr>
            <a:noAutofit/>
          </a:bodyPr>
          <a:lstStyle/>
          <a:p>
            <a:r>
              <a:rPr lang="ru-RU" sz="3200" dirty="0">
                <a:latin typeface="Arial" pitchFamily="34" charset="0"/>
                <a:cs typeface="Arial" pitchFamily="34" charset="0"/>
              </a:rPr>
              <a:t>Маша, Катя, Света и Юля измерили свой рост. Оказалось рост девочек 1,4м, 1,47м, 1,42м и 1,5м.Известно, что Маша выше Юли, но ниже Светы, а Катя выше Светы. Кто из девочек ниже остальных?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780928"/>
            <a:ext cx="6400800" cy="2857872"/>
          </a:xfrm>
        </p:spPr>
        <p:txBody>
          <a:bodyPr/>
          <a:lstStyle/>
          <a:p>
            <a:pPr algn="l"/>
            <a:endParaRPr lang="ru-RU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732240" y="4437112"/>
            <a:ext cx="1922473" cy="1892789"/>
          </a:xfrm>
          <a:prstGeom prst="rect">
            <a:avLst/>
          </a:prstGeom>
        </p:spPr>
      </p:pic>
    </p:spTree>
    <p:controls>
      <mc:AlternateContent xmlns:mc="http://schemas.openxmlformats.org/markup-compatibility/2006">
        <mc:Choice xmlns:v="urn:schemas-microsoft-com:vml" Requires="v">
          <p:control spid="10267" name="OptionButton1" r:id="rId2" imgW="1724040" imgH="581040"/>
        </mc:Choice>
        <mc:Fallback>
          <p:control name="OptionButton1" r:id="rId2" imgW="1724040" imgH="581040">
            <p:pic>
              <p:nvPicPr>
                <p:cNvPr id="0" name="OptionButton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9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27088" y="2997200"/>
                  <a:ext cx="1728787" cy="57626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0268" name="OptionButton2" r:id="rId3" imgW="1724040" imgH="581040"/>
        </mc:Choice>
        <mc:Fallback>
          <p:control name="OptionButton2" r:id="rId3" imgW="1724040" imgH="581040">
            <p:pic>
              <p:nvPicPr>
                <p:cNvPr id="0" name="OptionButton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27088" y="3789363"/>
                  <a:ext cx="1728787" cy="57626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0269" name="OptionButton3" r:id="rId4" imgW="1724040" imgH="581040"/>
        </mc:Choice>
        <mc:Fallback>
          <p:control name="OptionButton3" r:id="rId4" imgW="1724040" imgH="581040">
            <p:pic>
              <p:nvPicPr>
                <p:cNvPr id="0" name="OptionButton3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27088" y="4581525"/>
                  <a:ext cx="1728787" cy="57626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0270" name="OptionButton4" r:id="rId5" imgW="1724040" imgH="581040"/>
        </mc:Choice>
        <mc:Fallback>
          <p:control name="OptionButton4" r:id="rId5" imgW="1724040" imgH="581040">
            <p:pic>
              <p:nvPicPr>
                <p:cNvPr id="0" name="OptionButton4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27088" y="5445125"/>
                  <a:ext cx="1728787" cy="57626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0271" name="CommandButton1" r:id="rId6" imgW="1876320" imgH="723960"/>
        </mc:Choice>
        <mc:Fallback>
          <p:control name="CommandButton1" r:id="rId6" imgW="1876320" imgH="723960">
            <p:pic>
              <p:nvPicPr>
                <p:cNvPr id="0" name="CommandButton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859338" y="5589588"/>
                  <a:ext cx="1873250" cy="71913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2690163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64705"/>
            <a:ext cx="7772400" cy="1368151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764704"/>
            <a:ext cx="7416824" cy="4874096"/>
          </a:xfrm>
        </p:spPr>
        <p:txBody>
          <a:bodyPr>
            <a:normAutofit lnSpcReduction="10000"/>
          </a:bodyPr>
          <a:lstStyle/>
          <a:p>
            <a:pPr algn="l"/>
            <a:r>
              <a:rPr lang="ru-RU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Всего заданий</a:t>
            </a:r>
          </a:p>
          <a:p>
            <a:pPr algn="l"/>
            <a:endParaRPr lang="ru-RU" sz="3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ru-RU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Выполнено верно</a:t>
            </a:r>
          </a:p>
          <a:p>
            <a:pPr algn="l"/>
            <a:endParaRPr lang="ru-RU" sz="3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ru-RU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Процент верного</a:t>
            </a:r>
          </a:p>
          <a:p>
            <a:pPr algn="l"/>
            <a:r>
              <a:rPr lang="ru-RU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выполнения</a:t>
            </a:r>
          </a:p>
          <a:p>
            <a:pPr algn="l"/>
            <a:endParaRPr lang="ru-RU" sz="3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ru-RU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Оценка </a:t>
            </a:r>
            <a:endParaRPr lang="ru-RU" sz="3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732240" y="4437112"/>
            <a:ext cx="1922473" cy="1892789"/>
          </a:xfrm>
          <a:prstGeom prst="rect">
            <a:avLst/>
          </a:prstGeom>
        </p:spPr>
      </p:pic>
    </p:spTree>
    <p:controls>
      <mc:AlternateContent xmlns:mc="http://schemas.openxmlformats.org/markup-compatibility/2006">
        <mc:Choice xmlns:v="urn:schemas-microsoft-com:vml" Requires="v">
          <p:control spid="11301" name="Label1" r:id="rId2" imgW="1943280" imgH="723960"/>
        </mc:Choice>
        <mc:Fallback>
          <p:control name="Label1" r:id="rId2" imgW="1943280" imgH="723960">
            <p:pic>
              <p:nvPicPr>
                <p:cNvPr id="0" name="Label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787900" y="836613"/>
                  <a:ext cx="1944688" cy="71913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1302" name="Label2" r:id="rId3" imgW="1943280" imgH="723960"/>
        </mc:Choice>
        <mc:Fallback>
          <p:control name="Label2" r:id="rId3" imgW="1943280" imgH="723960">
            <p:pic>
              <p:nvPicPr>
                <p:cNvPr id="0" name="Label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859338" y="1989138"/>
                  <a:ext cx="1944687" cy="71913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1303" name="Label3" r:id="rId4" imgW="1943280" imgH="723960"/>
        </mc:Choice>
        <mc:Fallback>
          <p:control name="Label3" r:id="rId4" imgW="1943280" imgH="723960">
            <p:pic>
              <p:nvPicPr>
                <p:cNvPr id="0" name="Label3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32363" y="3429000"/>
                  <a:ext cx="1944687" cy="71913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1304" name="Label4" r:id="rId5" imgW="1943280" imgH="723960"/>
        </mc:Choice>
        <mc:Fallback>
          <p:control name="Label4" r:id="rId5" imgW="1943280" imgH="723960">
            <p:pic>
              <p:nvPicPr>
                <p:cNvPr id="0" name="Label4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627313" y="4868863"/>
                  <a:ext cx="4249737" cy="71913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1305" name="CommandButton2" r:id="rId6" imgW="2371680" imgH="866880"/>
        </mc:Choice>
        <mc:Fallback>
          <p:control name="CommandButton2" r:id="rId6" imgW="2371680" imgH="866880">
            <p:pic>
              <p:nvPicPr>
                <p:cNvPr id="0" name="CommandButton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211638" y="5661025"/>
                  <a:ext cx="2376487" cy="863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1306" name="CommandButton1" r:id="rId7" imgW="2228760" imgH="790560"/>
        </mc:Choice>
        <mc:Fallback>
          <p:control name="CommandButton1" r:id="rId7" imgW="2228760" imgH="790560">
            <p:pic>
              <p:nvPicPr>
                <p:cNvPr id="0" name="CommandButton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84213" y="5805488"/>
                  <a:ext cx="2232025" cy="79216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3965236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64705"/>
            <a:ext cx="7772400" cy="1368151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Ссылки на используемые ресурсы</a:t>
            </a:r>
            <a:br>
              <a:rPr lang="ru-RU" dirty="0" smtClean="0"/>
            </a:br>
            <a:r>
              <a:rPr lang="ru-RU" u="sng" dirty="0">
                <a:hlinkClick r:id="rId2"/>
              </a:rPr>
              <a:t>http://papus666.narod.ru/clipart/s/sova/sova23.png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780928"/>
            <a:ext cx="6400800" cy="2857872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732240" y="4437112"/>
            <a:ext cx="1922473" cy="1892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8738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64705"/>
            <a:ext cx="7772400" cy="1368151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Выбери число, в котором в разряде десятых цифра 4.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780928"/>
            <a:ext cx="6400800" cy="2857872"/>
          </a:xfrm>
        </p:spPr>
        <p:txBody>
          <a:bodyPr/>
          <a:lstStyle/>
          <a:p>
            <a:pPr algn="l"/>
            <a:endParaRPr lang="ru-RU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732240" y="4437112"/>
            <a:ext cx="1922473" cy="1892789"/>
          </a:xfrm>
          <a:prstGeom prst="rect">
            <a:avLst/>
          </a:prstGeom>
        </p:spPr>
      </p:pic>
    </p:spTree>
    <p:controls>
      <mc:AlternateContent xmlns:mc="http://schemas.openxmlformats.org/markup-compatibility/2006">
        <mc:Choice xmlns:v="urn:schemas-microsoft-com:vml" Requires="v">
          <p:control spid="2080" name="OptionButton1" r:id="rId2" imgW="1724040" imgH="581040"/>
        </mc:Choice>
        <mc:Fallback>
          <p:control name="OptionButton1" r:id="rId2" imgW="1724040" imgH="581040">
            <p:pic>
              <p:nvPicPr>
                <p:cNvPr id="0" name="OptionButton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9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27088" y="2636838"/>
                  <a:ext cx="1728787" cy="57626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081" name="OptionButton2" r:id="rId3" imgW="1724040" imgH="581040"/>
        </mc:Choice>
        <mc:Fallback>
          <p:control name="OptionButton2" r:id="rId3" imgW="1724040" imgH="581040">
            <p:pic>
              <p:nvPicPr>
                <p:cNvPr id="0" name="OptionButton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27088" y="3500438"/>
                  <a:ext cx="1728787" cy="57626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082" name="OptionButton3" r:id="rId4" imgW="1724040" imgH="581040"/>
        </mc:Choice>
        <mc:Fallback>
          <p:control name="OptionButton3" r:id="rId4" imgW="1724040" imgH="581040">
            <p:pic>
              <p:nvPicPr>
                <p:cNvPr id="0" name="OptionButton3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27088" y="4292600"/>
                  <a:ext cx="1728787" cy="57626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083" name="OptionButton4" r:id="rId5" imgW="1724040" imgH="581040"/>
        </mc:Choice>
        <mc:Fallback>
          <p:control name="OptionButton4" r:id="rId5" imgW="1724040" imgH="581040">
            <p:pic>
              <p:nvPicPr>
                <p:cNvPr id="0" name="OptionButton4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27088" y="5157788"/>
                  <a:ext cx="1728787" cy="57626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084" name="CommandButton1" r:id="rId6" imgW="1876320" imgH="723960"/>
        </mc:Choice>
        <mc:Fallback>
          <p:control name="CommandButton1" r:id="rId6" imgW="1876320" imgH="723960">
            <p:pic>
              <p:nvPicPr>
                <p:cNvPr id="0" name="CommandButton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859338" y="5589588"/>
                  <a:ext cx="1873250" cy="71913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1796850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64705"/>
            <a:ext cx="7772400" cy="1368151"/>
          </a:xfrm>
        </p:spPr>
        <p:txBody>
          <a:bodyPr>
            <a:normAutofit/>
          </a:bodyPr>
          <a:lstStyle/>
          <a:p>
            <a:r>
              <a:rPr lang="ru-RU" sz="3200" dirty="0">
                <a:latin typeface="Arial" pitchFamily="34" charset="0"/>
                <a:cs typeface="Arial" pitchFamily="34" charset="0"/>
              </a:rPr>
              <a:t>Выбери верную запись числа пятнадцать целых три десятитысячных.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780928"/>
            <a:ext cx="6400800" cy="2857872"/>
          </a:xfrm>
        </p:spPr>
        <p:txBody>
          <a:bodyPr/>
          <a:lstStyle/>
          <a:p>
            <a:pPr algn="l"/>
            <a:endParaRPr lang="ru-RU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732240" y="4437112"/>
            <a:ext cx="1922473" cy="1892789"/>
          </a:xfrm>
          <a:prstGeom prst="rect">
            <a:avLst/>
          </a:prstGeom>
        </p:spPr>
      </p:pic>
    </p:spTree>
    <p:controls>
      <mc:AlternateContent xmlns:mc="http://schemas.openxmlformats.org/markup-compatibility/2006">
        <mc:Choice xmlns:v="urn:schemas-microsoft-com:vml" Requires="v">
          <p:control spid="3104" name="OptionButton1" r:id="rId2" imgW="1724040" imgH="581040"/>
        </mc:Choice>
        <mc:Fallback>
          <p:control name="OptionButton1" r:id="rId2" imgW="1724040" imgH="581040">
            <p:pic>
              <p:nvPicPr>
                <p:cNvPr id="0" name="OptionButton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9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27088" y="2636838"/>
                  <a:ext cx="1728787" cy="57626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3105" name="OptionButton2" r:id="rId3" imgW="1724040" imgH="581040"/>
        </mc:Choice>
        <mc:Fallback>
          <p:control name="OptionButton2" r:id="rId3" imgW="1724040" imgH="581040">
            <p:pic>
              <p:nvPicPr>
                <p:cNvPr id="0" name="OptionButton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27088" y="3500438"/>
                  <a:ext cx="1728787" cy="57626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3106" name="OptionButton3" r:id="rId4" imgW="1724040" imgH="581040"/>
        </mc:Choice>
        <mc:Fallback>
          <p:control name="OptionButton3" r:id="rId4" imgW="1724040" imgH="581040">
            <p:pic>
              <p:nvPicPr>
                <p:cNvPr id="0" name="OptionButton3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27088" y="4292600"/>
                  <a:ext cx="1728787" cy="57626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3107" name="OptionButton4" r:id="rId5" imgW="1724040" imgH="581040"/>
        </mc:Choice>
        <mc:Fallback>
          <p:control name="OptionButton4" r:id="rId5" imgW="1724040" imgH="581040">
            <p:pic>
              <p:nvPicPr>
                <p:cNvPr id="0" name="OptionButton4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27088" y="5157788"/>
                  <a:ext cx="1728787" cy="57626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3108" name="CommandButton1" r:id="rId6" imgW="1876320" imgH="723960"/>
        </mc:Choice>
        <mc:Fallback>
          <p:control name="CommandButton1" r:id="rId6" imgW="1876320" imgH="723960">
            <p:pic>
              <p:nvPicPr>
                <p:cNvPr id="0" name="CommandButton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859338" y="5589588"/>
                  <a:ext cx="1873250" cy="71913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161367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1656184"/>
          </a:xfrm>
        </p:spPr>
        <p:txBody>
          <a:bodyPr>
            <a:normAutofit/>
          </a:bodyPr>
          <a:lstStyle/>
          <a:p>
            <a:r>
              <a:rPr lang="ru-RU" sz="3200" dirty="0">
                <a:latin typeface="Arial" pitchFamily="34" charset="0"/>
                <a:cs typeface="Arial" pitchFamily="34" charset="0"/>
              </a:rPr>
              <a:t>Сколько десятичных знаков в записи десятичной дроби, если её название заканчивается словом сотая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.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780928"/>
            <a:ext cx="6400800" cy="2857872"/>
          </a:xfrm>
        </p:spPr>
        <p:txBody>
          <a:bodyPr/>
          <a:lstStyle/>
          <a:p>
            <a:pPr algn="l"/>
            <a:endParaRPr lang="ru-RU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732240" y="4437112"/>
            <a:ext cx="1922473" cy="1892789"/>
          </a:xfrm>
          <a:prstGeom prst="rect">
            <a:avLst/>
          </a:prstGeom>
        </p:spPr>
      </p:pic>
    </p:spTree>
    <p:controls>
      <mc:AlternateContent xmlns:mc="http://schemas.openxmlformats.org/markup-compatibility/2006">
        <mc:Choice xmlns:v="urn:schemas-microsoft-com:vml" Requires="v">
          <p:control spid="4123" name="OptionButton1" r:id="rId2" imgW="1724040" imgH="581040"/>
        </mc:Choice>
        <mc:Fallback>
          <p:control name="OptionButton1" r:id="rId2" imgW="1724040" imgH="581040">
            <p:pic>
              <p:nvPicPr>
                <p:cNvPr id="0" name="OptionButton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9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27088" y="2636838"/>
                  <a:ext cx="1728787" cy="57626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4124" name="OptionButton2" r:id="rId3" imgW="1724040" imgH="581040"/>
        </mc:Choice>
        <mc:Fallback>
          <p:control name="OptionButton2" r:id="rId3" imgW="1724040" imgH="581040">
            <p:pic>
              <p:nvPicPr>
                <p:cNvPr id="0" name="OptionButton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27088" y="3500438"/>
                  <a:ext cx="1728787" cy="57626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4125" name="OptionButton3" r:id="rId4" imgW="1724040" imgH="581040"/>
        </mc:Choice>
        <mc:Fallback>
          <p:control name="OptionButton3" r:id="rId4" imgW="1724040" imgH="581040">
            <p:pic>
              <p:nvPicPr>
                <p:cNvPr id="0" name="OptionButton3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27088" y="4292600"/>
                  <a:ext cx="1728787" cy="57626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4126" name="OptionButton4" r:id="rId5" imgW="1724040" imgH="581040"/>
        </mc:Choice>
        <mc:Fallback>
          <p:control name="OptionButton4" r:id="rId5" imgW="1724040" imgH="581040">
            <p:pic>
              <p:nvPicPr>
                <p:cNvPr id="0" name="OptionButton4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27088" y="5157788"/>
                  <a:ext cx="1728787" cy="57626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4127" name="CommandButton1" r:id="rId6" imgW="1876320" imgH="723960"/>
        </mc:Choice>
        <mc:Fallback>
          <p:control name="CommandButton1" r:id="rId6" imgW="1876320" imgH="723960">
            <p:pic>
              <p:nvPicPr>
                <p:cNvPr id="0" name="CommandButton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859338" y="5589588"/>
                  <a:ext cx="1873250" cy="71913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203129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1656184"/>
          </a:xfrm>
        </p:spPr>
        <p:txBody>
          <a:bodyPr>
            <a:normAutofit/>
          </a:bodyPr>
          <a:lstStyle/>
          <a:p>
            <a:r>
              <a:rPr lang="ru-RU" sz="3200" dirty="0">
                <a:latin typeface="Arial" pitchFamily="34" charset="0"/>
                <a:cs typeface="Arial" pitchFamily="34" charset="0"/>
              </a:rPr>
              <a:t>Найди число х, если известно, что</a:t>
            </a:r>
            <a:br>
              <a:rPr lang="ru-RU" sz="3200" dirty="0">
                <a:latin typeface="Arial" pitchFamily="34" charset="0"/>
                <a:cs typeface="Arial" pitchFamily="34" charset="0"/>
              </a:rPr>
            </a:br>
            <a:r>
              <a:rPr lang="ru-RU" sz="3200" dirty="0">
                <a:latin typeface="Arial" pitchFamily="34" charset="0"/>
                <a:cs typeface="Arial" pitchFamily="34" charset="0"/>
              </a:rPr>
              <a:t> 1,4 &lt; х &lt; 1,5.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780928"/>
            <a:ext cx="6400800" cy="2857872"/>
          </a:xfrm>
        </p:spPr>
        <p:txBody>
          <a:bodyPr/>
          <a:lstStyle/>
          <a:p>
            <a:pPr algn="l"/>
            <a:endParaRPr lang="ru-RU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732240" y="4437112"/>
            <a:ext cx="1922473" cy="1892789"/>
          </a:xfrm>
          <a:prstGeom prst="rect">
            <a:avLst/>
          </a:prstGeom>
        </p:spPr>
      </p:pic>
    </p:spTree>
    <p:controls>
      <mc:AlternateContent xmlns:mc="http://schemas.openxmlformats.org/markup-compatibility/2006">
        <mc:Choice xmlns:v="urn:schemas-microsoft-com:vml" Requires="v">
          <p:control spid="5147" name="OptionButton1" r:id="rId2" imgW="1724040" imgH="581040"/>
        </mc:Choice>
        <mc:Fallback>
          <p:control name="OptionButton1" r:id="rId2" imgW="1724040" imgH="581040">
            <p:pic>
              <p:nvPicPr>
                <p:cNvPr id="0" name="OptionButton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9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27088" y="2636838"/>
                  <a:ext cx="1728787" cy="57626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5148" name="OptionButton2" r:id="rId3" imgW="1724040" imgH="581040"/>
        </mc:Choice>
        <mc:Fallback>
          <p:control name="OptionButton2" r:id="rId3" imgW="1724040" imgH="581040">
            <p:pic>
              <p:nvPicPr>
                <p:cNvPr id="0" name="OptionButton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27088" y="3500438"/>
                  <a:ext cx="1728787" cy="57626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5149" name="OptionButton3" r:id="rId4" imgW="1724040" imgH="581040"/>
        </mc:Choice>
        <mc:Fallback>
          <p:control name="OptionButton3" r:id="rId4" imgW="1724040" imgH="581040">
            <p:pic>
              <p:nvPicPr>
                <p:cNvPr id="0" name="OptionButton3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27088" y="4292600"/>
                  <a:ext cx="1728787" cy="57626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5150" name="OptionButton4" r:id="rId5" imgW="1724040" imgH="581040"/>
        </mc:Choice>
        <mc:Fallback>
          <p:control name="OptionButton4" r:id="rId5" imgW="1724040" imgH="581040">
            <p:pic>
              <p:nvPicPr>
                <p:cNvPr id="0" name="OptionButton4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27088" y="5157788"/>
                  <a:ext cx="1728787" cy="57626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5151" name="CommandButton1" r:id="rId6" imgW="1876320" imgH="723960"/>
        </mc:Choice>
        <mc:Fallback>
          <p:control name="CommandButton1" r:id="rId6" imgW="1876320" imgH="723960">
            <p:pic>
              <p:nvPicPr>
                <p:cNvPr id="0" name="CommandButton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859338" y="5589588"/>
                  <a:ext cx="1873250" cy="71913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2177368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1656184"/>
          </a:xfrm>
        </p:spPr>
        <p:txBody>
          <a:bodyPr>
            <a:normAutofit/>
          </a:bodyPr>
          <a:lstStyle/>
          <a:p>
            <a:r>
              <a:rPr lang="ru-RU" sz="3200" dirty="0">
                <a:latin typeface="Arial" pitchFamily="34" charset="0"/>
                <a:cs typeface="Arial" pitchFamily="34" charset="0"/>
              </a:rPr>
              <a:t>Замени * цифрой так, чтобы неравенство 1,85 &lt; 1,*4</a:t>
            </a:r>
            <a:br>
              <a:rPr lang="ru-RU" sz="3200" dirty="0">
                <a:latin typeface="Arial" pitchFamily="34" charset="0"/>
                <a:cs typeface="Arial" pitchFamily="34" charset="0"/>
              </a:rPr>
            </a:br>
            <a:r>
              <a:rPr lang="ru-RU" sz="3200" dirty="0">
                <a:latin typeface="Arial" pitchFamily="34" charset="0"/>
                <a:cs typeface="Arial" pitchFamily="34" charset="0"/>
              </a:rPr>
              <a:t>было верным.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780928"/>
            <a:ext cx="6400800" cy="2857872"/>
          </a:xfrm>
        </p:spPr>
        <p:txBody>
          <a:bodyPr/>
          <a:lstStyle/>
          <a:p>
            <a:pPr algn="l"/>
            <a:endParaRPr lang="ru-RU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732240" y="4437112"/>
            <a:ext cx="1922473" cy="1892789"/>
          </a:xfrm>
          <a:prstGeom prst="rect">
            <a:avLst/>
          </a:prstGeom>
        </p:spPr>
      </p:pic>
    </p:spTree>
    <p:controls>
      <mc:AlternateContent xmlns:mc="http://schemas.openxmlformats.org/markup-compatibility/2006">
        <mc:Choice xmlns:v="urn:schemas-microsoft-com:vml" Requires="v">
          <p:control spid="6171" name="OptionButton1" r:id="rId2" imgW="1724040" imgH="581040"/>
        </mc:Choice>
        <mc:Fallback>
          <p:control name="OptionButton1" r:id="rId2" imgW="1724040" imgH="581040">
            <p:pic>
              <p:nvPicPr>
                <p:cNvPr id="0" name="OptionButton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9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27088" y="2636838"/>
                  <a:ext cx="1728787" cy="57626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6172" name="OptionButton2" r:id="rId3" imgW="1724040" imgH="581040"/>
        </mc:Choice>
        <mc:Fallback>
          <p:control name="OptionButton2" r:id="rId3" imgW="1724040" imgH="581040">
            <p:pic>
              <p:nvPicPr>
                <p:cNvPr id="0" name="OptionButton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27088" y="3500438"/>
                  <a:ext cx="1728787" cy="57626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6173" name="OptionButton3" r:id="rId4" imgW="1724040" imgH="581040"/>
        </mc:Choice>
        <mc:Fallback>
          <p:control name="OptionButton3" r:id="rId4" imgW="1724040" imgH="581040">
            <p:pic>
              <p:nvPicPr>
                <p:cNvPr id="0" name="OptionButton3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27088" y="4292600"/>
                  <a:ext cx="1728787" cy="57626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6174" name="OptionButton4" r:id="rId5" imgW="1724040" imgH="581040"/>
        </mc:Choice>
        <mc:Fallback>
          <p:control name="OptionButton4" r:id="rId5" imgW="1724040" imgH="581040">
            <p:pic>
              <p:nvPicPr>
                <p:cNvPr id="0" name="OptionButton4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27088" y="5157788"/>
                  <a:ext cx="1728787" cy="57626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6175" name="CommandButton1" r:id="rId6" imgW="1876320" imgH="723960"/>
        </mc:Choice>
        <mc:Fallback>
          <p:control name="CommandButton1" r:id="rId6" imgW="1876320" imgH="723960">
            <p:pic>
              <p:nvPicPr>
                <p:cNvPr id="0" name="CommandButton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859338" y="5589588"/>
                  <a:ext cx="1873250" cy="71913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1482824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1656184"/>
          </a:xfrm>
        </p:spPr>
        <p:txBody>
          <a:bodyPr>
            <a:normAutofit/>
          </a:bodyPr>
          <a:lstStyle/>
          <a:p>
            <a:r>
              <a:rPr lang="ru-RU" sz="3200" dirty="0">
                <a:latin typeface="Arial" pitchFamily="34" charset="0"/>
                <a:cs typeface="Arial" pitchFamily="34" charset="0"/>
              </a:rPr>
              <a:t>Перечисли все цифры, которыми нужно заменить * в неравенстве 2,6* &gt; 2,65, чтобы оно стало верным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.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780928"/>
            <a:ext cx="6400800" cy="2857872"/>
          </a:xfrm>
        </p:spPr>
        <p:txBody>
          <a:bodyPr/>
          <a:lstStyle/>
          <a:p>
            <a:pPr algn="l"/>
            <a:endParaRPr lang="ru-RU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732240" y="4437112"/>
            <a:ext cx="1922473" cy="1892789"/>
          </a:xfrm>
          <a:prstGeom prst="rect">
            <a:avLst/>
          </a:prstGeom>
        </p:spPr>
      </p:pic>
    </p:spTree>
    <p:controls>
      <mc:AlternateContent xmlns:mc="http://schemas.openxmlformats.org/markup-compatibility/2006">
        <mc:Choice xmlns:v="urn:schemas-microsoft-com:vml" Requires="v">
          <p:control spid="7195" name="OptionButton1" r:id="rId2" imgW="1724040" imgH="581040"/>
        </mc:Choice>
        <mc:Fallback>
          <p:control name="OptionButton1" r:id="rId2" imgW="1724040" imgH="581040">
            <p:pic>
              <p:nvPicPr>
                <p:cNvPr id="0" name="OptionButton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9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27088" y="2636838"/>
                  <a:ext cx="1728787" cy="57626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7196" name="OptionButton2" r:id="rId3" imgW="1724040" imgH="581040"/>
        </mc:Choice>
        <mc:Fallback>
          <p:control name="OptionButton2" r:id="rId3" imgW="1724040" imgH="581040">
            <p:pic>
              <p:nvPicPr>
                <p:cNvPr id="0" name="OptionButton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27088" y="3500438"/>
                  <a:ext cx="1728787" cy="57626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7197" name="OptionButton3" r:id="rId4" imgW="1724040" imgH="581040"/>
        </mc:Choice>
        <mc:Fallback>
          <p:control name="OptionButton3" r:id="rId4" imgW="1724040" imgH="581040">
            <p:pic>
              <p:nvPicPr>
                <p:cNvPr id="0" name="OptionButton3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27088" y="4292600"/>
                  <a:ext cx="1728787" cy="57626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7198" name="OptionButton4" r:id="rId5" imgW="1724040" imgH="581040"/>
        </mc:Choice>
        <mc:Fallback>
          <p:control name="OptionButton4" r:id="rId5" imgW="1724040" imgH="581040">
            <p:pic>
              <p:nvPicPr>
                <p:cNvPr id="0" name="OptionButton4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27088" y="5157788"/>
                  <a:ext cx="2016125" cy="57626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7199" name="CommandButton1" r:id="rId6" imgW="1876320" imgH="723960"/>
        </mc:Choice>
        <mc:Fallback>
          <p:control name="CommandButton1" r:id="rId6" imgW="1876320" imgH="723960">
            <p:pic>
              <p:nvPicPr>
                <p:cNvPr id="0" name="CommandButton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859338" y="5589588"/>
                  <a:ext cx="1873250" cy="71913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107937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1656184"/>
          </a:xfrm>
        </p:spPr>
        <p:txBody>
          <a:bodyPr>
            <a:normAutofit/>
          </a:bodyPr>
          <a:lstStyle/>
          <a:p>
            <a:r>
              <a:rPr lang="ru-RU" sz="3200" dirty="0">
                <a:latin typeface="Arial" pitchFamily="34" charset="0"/>
                <a:cs typeface="Arial" pitchFamily="34" charset="0"/>
              </a:rPr>
              <a:t>Найди натуральное значение х, которое удовлетворяет неравенству 1,54 &lt; х &lt; 2,04.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780928"/>
            <a:ext cx="6400800" cy="2857872"/>
          </a:xfrm>
        </p:spPr>
        <p:txBody>
          <a:bodyPr/>
          <a:lstStyle/>
          <a:p>
            <a:pPr algn="l"/>
            <a:endParaRPr lang="ru-RU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732240" y="4437112"/>
            <a:ext cx="1922473" cy="1892789"/>
          </a:xfrm>
          <a:prstGeom prst="rect">
            <a:avLst/>
          </a:prstGeom>
        </p:spPr>
      </p:pic>
    </p:spTree>
    <p:controls>
      <mc:AlternateContent xmlns:mc="http://schemas.openxmlformats.org/markup-compatibility/2006">
        <mc:Choice xmlns:v="urn:schemas-microsoft-com:vml" Requires="v">
          <p:control spid="8219" name="OptionButton1" r:id="rId2" imgW="1724040" imgH="581040"/>
        </mc:Choice>
        <mc:Fallback>
          <p:control name="OptionButton1" r:id="rId2" imgW="1724040" imgH="581040">
            <p:pic>
              <p:nvPicPr>
                <p:cNvPr id="0" name="OptionButton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9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27088" y="2636838"/>
                  <a:ext cx="1728787" cy="57626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8220" name="OptionButton2" r:id="rId3" imgW="1724040" imgH="581040"/>
        </mc:Choice>
        <mc:Fallback>
          <p:control name="OptionButton2" r:id="rId3" imgW="1724040" imgH="581040">
            <p:pic>
              <p:nvPicPr>
                <p:cNvPr id="0" name="OptionButton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27088" y="3500438"/>
                  <a:ext cx="1728787" cy="57626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8221" name="OptionButton3" r:id="rId4" imgW="1724040" imgH="581040"/>
        </mc:Choice>
        <mc:Fallback>
          <p:control name="OptionButton3" r:id="rId4" imgW="1724040" imgH="581040">
            <p:pic>
              <p:nvPicPr>
                <p:cNvPr id="0" name="OptionButton3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27088" y="4292600"/>
                  <a:ext cx="1728787" cy="57626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8222" name="OptionButton4" r:id="rId5" imgW="1724040" imgH="581040"/>
        </mc:Choice>
        <mc:Fallback>
          <p:control name="OptionButton4" r:id="rId5" imgW="1724040" imgH="581040">
            <p:pic>
              <p:nvPicPr>
                <p:cNvPr id="0" name="OptionButton4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27088" y="5157788"/>
                  <a:ext cx="1728787" cy="57626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8223" name="CommandButton1" r:id="rId6" imgW="1876320" imgH="723960"/>
        </mc:Choice>
        <mc:Fallback>
          <p:control name="CommandButton1" r:id="rId6" imgW="1876320" imgH="723960">
            <p:pic>
              <p:nvPicPr>
                <p:cNvPr id="0" name="CommandButton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859338" y="5589588"/>
                  <a:ext cx="1873250" cy="71913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2028118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1656184"/>
          </a:xfrm>
        </p:spPr>
        <p:txBody>
          <a:bodyPr>
            <a:normAutofit/>
          </a:bodyPr>
          <a:lstStyle/>
          <a:p>
            <a:r>
              <a:rPr lang="ru-RU" sz="3200" dirty="0">
                <a:latin typeface="Arial" pitchFamily="34" charset="0"/>
                <a:cs typeface="Arial" pitchFamily="34" charset="0"/>
              </a:rPr>
              <a:t>Сколько натуральных чисел удовлетворяют неравенству</a:t>
            </a:r>
            <a:br>
              <a:rPr lang="ru-RU" sz="3200" dirty="0">
                <a:latin typeface="Arial" pitchFamily="34" charset="0"/>
                <a:cs typeface="Arial" pitchFamily="34" charset="0"/>
              </a:rPr>
            </a:br>
            <a:r>
              <a:rPr lang="ru-RU" sz="3200" dirty="0">
                <a:latin typeface="Arial" pitchFamily="34" charset="0"/>
                <a:cs typeface="Arial" pitchFamily="34" charset="0"/>
              </a:rPr>
              <a:t> 5,05 &lt; х &lt;10,01.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780928"/>
            <a:ext cx="6400800" cy="2857872"/>
          </a:xfrm>
        </p:spPr>
        <p:txBody>
          <a:bodyPr/>
          <a:lstStyle/>
          <a:p>
            <a:pPr algn="l"/>
            <a:endParaRPr lang="ru-RU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732240" y="4437112"/>
            <a:ext cx="1922473" cy="1892789"/>
          </a:xfrm>
          <a:prstGeom prst="rect">
            <a:avLst/>
          </a:prstGeom>
        </p:spPr>
      </p:pic>
    </p:spTree>
    <p:controls>
      <mc:AlternateContent xmlns:mc="http://schemas.openxmlformats.org/markup-compatibility/2006">
        <mc:Choice xmlns:v="urn:schemas-microsoft-com:vml" Requires="v">
          <p:control spid="9243" name="OptionButton1" r:id="rId2" imgW="1724040" imgH="581040"/>
        </mc:Choice>
        <mc:Fallback>
          <p:control name="OptionButton1" r:id="rId2" imgW="1724040" imgH="581040">
            <p:pic>
              <p:nvPicPr>
                <p:cNvPr id="0" name="OptionButton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9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27088" y="2636838"/>
                  <a:ext cx="1728787" cy="57626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9244" name="OptionButton2" r:id="rId3" imgW="1724040" imgH="581040"/>
        </mc:Choice>
        <mc:Fallback>
          <p:control name="OptionButton2" r:id="rId3" imgW="1724040" imgH="581040">
            <p:pic>
              <p:nvPicPr>
                <p:cNvPr id="0" name="OptionButton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27088" y="3500438"/>
                  <a:ext cx="1728787" cy="57626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9245" name="OptionButton3" r:id="rId4" imgW="1724040" imgH="581040"/>
        </mc:Choice>
        <mc:Fallback>
          <p:control name="OptionButton3" r:id="rId4" imgW="1724040" imgH="581040">
            <p:pic>
              <p:nvPicPr>
                <p:cNvPr id="0" name="OptionButton3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27088" y="4292600"/>
                  <a:ext cx="1728787" cy="57626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9246" name="OptionButton4" r:id="rId5" imgW="1724040" imgH="581040"/>
        </mc:Choice>
        <mc:Fallback>
          <p:control name="OptionButton4" r:id="rId5" imgW="1724040" imgH="581040">
            <p:pic>
              <p:nvPicPr>
                <p:cNvPr id="0" name="OptionButton4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27088" y="5157788"/>
                  <a:ext cx="1728787" cy="57626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9247" name="CommandButton1" r:id="rId6" imgW="1876320" imgH="723960"/>
        </mc:Choice>
        <mc:Fallback>
          <p:control name="CommandButton1" r:id="rId6" imgW="1876320" imgH="723960">
            <p:pic>
              <p:nvPicPr>
                <p:cNvPr id="0" name="CommandButton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859338" y="5589588"/>
                  <a:ext cx="1873250" cy="71913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2616808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179</TotalTime>
  <Words>162</Words>
  <Application>Microsoft Office PowerPoint</Application>
  <PresentationFormat>Экран (4:3)</PresentationFormat>
  <Paragraphs>20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Интерактивный тест по теме «Десятичная запись числа. Сравнение десятичных дробей.» 5 класс.      Горбачёва Ольга Владимировна МБОУ Рудниковская СОШ.</vt:lpstr>
      <vt:lpstr>Выбери число, в котором в разряде десятых цифра 4.</vt:lpstr>
      <vt:lpstr>Выбери верную запись числа пятнадцать целых три десятитысячных.</vt:lpstr>
      <vt:lpstr>Сколько десятичных знаков в записи десятичной дроби, если её название заканчивается словом сотая.</vt:lpstr>
      <vt:lpstr>Найди число х, если известно, что  1,4 &lt; х &lt; 1,5.</vt:lpstr>
      <vt:lpstr>Замени * цифрой так, чтобы неравенство 1,85 &lt; 1,*4 было верным.</vt:lpstr>
      <vt:lpstr>Перечисли все цифры, которыми нужно заменить * в неравенстве 2,6* &gt; 2,65, чтобы оно стало верным.</vt:lpstr>
      <vt:lpstr>Найди натуральное значение х, которое удовлетворяет неравенству 1,54 &lt; х &lt; 2,04.</vt:lpstr>
      <vt:lpstr>Сколько натуральных чисел удовлетворяют неравенству  5,05 &lt; х &lt;10,01.</vt:lpstr>
      <vt:lpstr>Маша, Катя, Света и Юля измерили свой рост. Оказалось рост девочек 1,4м, 1,47м, 1,42м и 1,5м.Известно, что Маша выше Юли, но ниже Светы, а Катя выше Светы. Кто из девочек ниже остальных?</vt:lpstr>
      <vt:lpstr> </vt:lpstr>
      <vt:lpstr>Ссылки на используемые ресурсы http://papus666.narod.ru/clipart/s/sova/sova23.png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Тест по теме «Формулы сокращенного умножения». 7 класс.      Горбачёва Ольга Владимировна МБОУ Рудниковская СОШ.</dc:title>
  <dc:creator>lenovo</dc:creator>
  <cp:lastModifiedBy>lenovo</cp:lastModifiedBy>
  <cp:revision>25</cp:revision>
  <dcterms:created xsi:type="dcterms:W3CDTF">2016-01-24T10:49:37Z</dcterms:created>
  <dcterms:modified xsi:type="dcterms:W3CDTF">2016-02-03T16:51:59Z</dcterms:modified>
</cp:coreProperties>
</file>