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activeX/activeX51.xml" ContentType="application/vnd.ms-office.activeX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58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06/relationships/vbaProject" Target="vbaProject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5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4" Type="http://schemas.openxmlformats.org/officeDocument/2006/relationships/image" Target="../media/image9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26.wmf"/><Relationship Id="rId4" Type="http://schemas.openxmlformats.org/officeDocument/2006/relationships/image" Target="../media/image4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5" Type="http://schemas.openxmlformats.org/officeDocument/2006/relationships/image" Target="../media/image54.wmf"/><Relationship Id="rId4" Type="http://schemas.openxmlformats.org/officeDocument/2006/relationships/image" Target="../media/image7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461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61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46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761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6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965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78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6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73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79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024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E8828-0B27-4596-AF99-60920EEA5A9D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E9582-7B4E-45C8-8900-627BDE66B8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86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87.wmf"/><Relationship Id="rId3" Type="http://schemas.openxmlformats.org/officeDocument/2006/relationships/control" Target="../activeX/activeX42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86.wmf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9.vml"/><Relationship Id="rId6" Type="http://schemas.openxmlformats.org/officeDocument/2006/relationships/control" Target="../activeX/activeX45.xml"/><Relationship Id="rId11" Type="http://schemas.openxmlformats.org/officeDocument/2006/relationships/image" Target="../media/image85.wmf"/><Relationship Id="rId5" Type="http://schemas.openxmlformats.org/officeDocument/2006/relationships/control" Target="../activeX/activeX44.xml"/><Relationship Id="rId10" Type="http://schemas.openxmlformats.org/officeDocument/2006/relationships/image" Target="../media/image84.wmf"/><Relationship Id="rId4" Type="http://schemas.openxmlformats.org/officeDocument/2006/relationships/control" Target="../activeX/activeX43.xml"/><Relationship Id="rId9" Type="http://schemas.openxmlformats.org/officeDocument/2006/relationships/image" Target="../media/image8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13" Type="http://schemas.openxmlformats.org/officeDocument/2006/relationships/image" Target="../media/image95.wmf"/><Relationship Id="rId3" Type="http://schemas.openxmlformats.org/officeDocument/2006/relationships/control" Target="../activeX/activeX47.xml"/><Relationship Id="rId7" Type="http://schemas.openxmlformats.org/officeDocument/2006/relationships/control" Target="../activeX/activeX51.xml"/><Relationship Id="rId12" Type="http://schemas.openxmlformats.org/officeDocument/2006/relationships/image" Target="../media/image94.wmf"/><Relationship Id="rId2" Type="http://schemas.openxmlformats.org/officeDocument/2006/relationships/control" Target="../activeX/activeX46.xml"/><Relationship Id="rId1" Type="http://schemas.openxmlformats.org/officeDocument/2006/relationships/vmlDrawing" Target="../drawings/vmlDrawing10.vml"/><Relationship Id="rId6" Type="http://schemas.openxmlformats.org/officeDocument/2006/relationships/control" Target="../activeX/activeX50.xml"/><Relationship Id="rId11" Type="http://schemas.openxmlformats.org/officeDocument/2006/relationships/image" Target="../media/image93.wmf"/><Relationship Id="rId5" Type="http://schemas.openxmlformats.org/officeDocument/2006/relationships/control" Target="../activeX/activeX49.xml"/><Relationship Id="rId10" Type="http://schemas.openxmlformats.org/officeDocument/2006/relationships/image" Target="../media/image92.wmf"/><Relationship Id="rId4" Type="http://schemas.openxmlformats.org/officeDocument/2006/relationships/control" Target="../activeX/activeX48.xm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apus666.narod.ru/clipart/s/sova/sova23.p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wmf"/><Relationship Id="rId3" Type="http://schemas.openxmlformats.org/officeDocument/2006/relationships/control" Target="../activeX/activeX2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10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image" Target="../media/image9.wmf"/><Relationship Id="rId5" Type="http://schemas.openxmlformats.org/officeDocument/2006/relationships/control" Target="../activeX/activeX4.xml"/><Relationship Id="rId10" Type="http://schemas.openxmlformats.org/officeDocument/2006/relationships/image" Target="../media/image8.wmf"/><Relationship Id="rId4" Type="http://schemas.openxmlformats.org/officeDocument/2006/relationships/control" Target="../activeX/activeX3.xml"/><Relationship Id="rId9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21.wmf"/><Relationship Id="rId3" Type="http://schemas.openxmlformats.org/officeDocument/2006/relationships/control" Target="../activeX/activeX7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20.wmf"/><Relationship Id="rId2" Type="http://schemas.openxmlformats.org/officeDocument/2006/relationships/control" Target="../activeX/activeX6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0.xml"/><Relationship Id="rId11" Type="http://schemas.openxmlformats.org/officeDocument/2006/relationships/image" Target="../media/image19.wmf"/><Relationship Id="rId5" Type="http://schemas.openxmlformats.org/officeDocument/2006/relationships/control" Target="../activeX/activeX9.xml"/><Relationship Id="rId10" Type="http://schemas.openxmlformats.org/officeDocument/2006/relationships/image" Target="../media/image18.wmf"/><Relationship Id="rId4" Type="http://schemas.openxmlformats.org/officeDocument/2006/relationships/control" Target="../activeX/activeX8.xml"/><Relationship Id="rId9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31.wmf"/><Relationship Id="rId3" Type="http://schemas.openxmlformats.org/officeDocument/2006/relationships/control" Target="../activeX/activeX12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30.wmf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11" Type="http://schemas.openxmlformats.org/officeDocument/2006/relationships/image" Target="../media/image29.wmf"/><Relationship Id="rId5" Type="http://schemas.openxmlformats.org/officeDocument/2006/relationships/control" Target="../activeX/activeX14.xml"/><Relationship Id="rId10" Type="http://schemas.openxmlformats.org/officeDocument/2006/relationships/image" Target="../media/image28.wmf"/><Relationship Id="rId4" Type="http://schemas.openxmlformats.org/officeDocument/2006/relationships/control" Target="../activeX/activeX13.xml"/><Relationship Id="rId9" Type="http://schemas.openxmlformats.org/officeDocument/2006/relationships/image" Target="../media/image2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41.wmf"/><Relationship Id="rId3" Type="http://schemas.openxmlformats.org/officeDocument/2006/relationships/control" Target="../activeX/activeX17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40.wmf"/><Relationship Id="rId2" Type="http://schemas.openxmlformats.org/officeDocument/2006/relationships/control" Target="../activeX/activeX16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0.xml"/><Relationship Id="rId11" Type="http://schemas.openxmlformats.org/officeDocument/2006/relationships/image" Target="../media/image39.wmf"/><Relationship Id="rId5" Type="http://schemas.openxmlformats.org/officeDocument/2006/relationships/control" Target="../activeX/activeX19.xml"/><Relationship Id="rId10" Type="http://schemas.openxmlformats.org/officeDocument/2006/relationships/image" Target="../media/image38.wmf"/><Relationship Id="rId4" Type="http://schemas.openxmlformats.org/officeDocument/2006/relationships/control" Target="../activeX/activeX18.xml"/><Relationship Id="rId9" Type="http://schemas.openxmlformats.org/officeDocument/2006/relationships/image" Target="../media/image3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31.wmf"/><Relationship Id="rId3" Type="http://schemas.openxmlformats.org/officeDocument/2006/relationships/control" Target="../activeX/activeX22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49.wmf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5.xml"/><Relationship Id="rId11" Type="http://schemas.openxmlformats.org/officeDocument/2006/relationships/image" Target="../media/image48.wmf"/><Relationship Id="rId5" Type="http://schemas.openxmlformats.org/officeDocument/2006/relationships/control" Target="../activeX/activeX24.xml"/><Relationship Id="rId10" Type="http://schemas.openxmlformats.org/officeDocument/2006/relationships/image" Target="../media/image47.wmf"/><Relationship Id="rId4" Type="http://schemas.openxmlformats.org/officeDocument/2006/relationships/control" Target="../activeX/activeX23.xml"/><Relationship Id="rId9" Type="http://schemas.openxmlformats.org/officeDocument/2006/relationships/image" Target="../media/image4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59.wmf"/><Relationship Id="rId3" Type="http://schemas.openxmlformats.org/officeDocument/2006/relationships/control" Target="../activeX/activeX27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58.wmf"/><Relationship Id="rId2" Type="http://schemas.openxmlformats.org/officeDocument/2006/relationships/control" Target="../activeX/activeX26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0.xml"/><Relationship Id="rId11" Type="http://schemas.openxmlformats.org/officeDocument/2006/relationships/image" Target="../media/image57.wmf"/><Relationship Id="rId5" Type="http://schemas.openxmlformats.org/officeDocument/2006/relationships/control" Target="../activeX/activeX29.xml"/><Relationship Id="rId10" Type="http://schemas.openxmlformats.org/officeDocument/2006/relationships/image" Target="../media/image56.wmf"/><Relationship Id="rId4" Type="http://schemas.openxmlformats.org/officeDocument/2006/relationships/control" Target="../activeX/activeX28.xml"/><Relationship Id="rId9" Type="http://schemas.openxmlformats.org/officeDocument/2006/relationships/image" Target="../media/image5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69.wmf"/><Relationship Id="rId3" Type="http://schemas.openxmlformats.org/officeDocument/2006/relationships/control" Target="../activeX/activeX32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68.wmf"/><Relationship Id="rId2" Type="http://schemas.openxmlformats.org/officeDocument/2006/relationships/control" Target="../activeX/activeX31.xml"/><Relationship Id="rId1" Type="http://schemas.openxmlformats.org/officeDocument/2006/relationships/vmlDrawing" Target="../drawings/vmlDrawing7.vml"/><Relationship Id="rId6" Type="http://schemas.openxmlformats.org/officeDocument/2006/relationships/control" Target="../activeX/activeX35.xml"/><Relationship Id="rId11" Type="http://schemas.openxmlformats.org/officeDocument/2006/relationships/image" Target="../media/image67.wmf"/><Relationship Id="rId5" Type="http://schemas.openxmlformats.org/officeDocument/2006/relationships/control" Target="../activeX/activeX34.xml"/><Relationship Id="rId10" Type="http://schemas.openxmlformats.org/officeDocument/2006/relationships/image" Target="../media/image66.wmf"/><Relationship Id="rId4" Type="http://schemas.openxmlformats.org/officeDocument/2006/relationships/control" Target="../activeX/activeX33.xml"/><Relationship Id="rId9" Type="http://schemas.openxmlformats.org/officeDocument/2006/relationships/image" Target="../media/image6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59.wmf"/><Relationship Id="rId3" Type="http://schemas.openxmlformats.org/officeDocument/2006/relationships/control" Target="../activeX/activeX37.xml"/><Relationship Id="rId7" Type="http://schemas.openxmlformats.org/officeDocument/2006/relationships/slideLayout" Target="../slideLayouts/slideLayout1.xml"/><Relationship Id="rId12" Type="http://schemas.openxmlformats.org/officeDocument/2006/relationships/image" Target="../media/image77.wmf"/><Relationship Id="rId2" Type="http://schemas.openxmlformats.org/officeDocument/2006/relationships/control" Target="../activeX/activeX36.xml"/><Relationship Id="rId1" Type="http://schemas.openxmlformats.org/officeDocument/2006/relationships/vmlDrawing" Target="../drawings/vmlDrawing8.vml"/><Relationship Id="rId6" Type="http://schemas.openxmlformats.org/officeDocument/2006/relationships/control" Target="../activeX/activeX40.xml"/><Relationship Id="rId11" Type="http://schemas.openxmlformats.org/officeDocument/2006/relationships/image" Target="../media/image76.wmf"/><Relationship Id="rId5" Type="http://schemas.openxmlformats.org/officeDocument/2006/relationships/control" Target="../activeX/activeX39.xml"/><Relationship Id="rId10" Type="http://schemas.openxmlformats.org/officeDocument/2006/relationships/image" Target="../media/image75.wmf"/><Relationship Id="rId4" Type="http://schemas.openxmlformats.org/officeDocument/2006/relationships/control" Target="../activeX/activeX38.xml"/><Relationship Id="rId9" Type="http://schemas.openxmlformats.org/officeDocument/2006/relationships/image" Target="../media/image7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3" y="1124744"/>
            <a:ext cx="7406208" cy="439042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Интерактивный тест по теме «Повторение курса математики начальной школы.»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5 класс.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Горбачёва Ольга Владимировна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МБОУ </a:t>
            </a:r>
            <a:r>
              <a:rPr lang="ru-RU" sz="2800" b="1" dirty="0" err="1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Рудниковская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СОШ.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0" y="731520"/>
            <a:ext cx="6400800" cy="45719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54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2304181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9. Найдите периметр прямоугольника, если его площадь равна 228 см², а его длина равна 19 см?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277" name="OptionButton1" r:id="rId2" imgW="1724040" imgH="581040"/>
        </mc:Choice>
        <mc:Fallback>
          <p:control name="OptionButton1" r:id="rId2" imgW="172404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997200"/>
                  <a:ext cx="172878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78" name="OptionButton2" r:id="rId3" imgW="1724040" imgH="581040"/>
        </mc:Choice>
        <mc:Fallback>
          <p:control name="OptionButton2" r:id="rId3" imgW="1724040" imgH="5810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789363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79" name="OptionButton3" r:id="rId4" imgW="1724040" imgH="581040"/>
        </mc:Choice>
        <mc:Fallback>
          <p:control name="OptionButton3" r:id="rId4" imgW="1724040" imgH="58104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4581525"/>
                  <a:ext cx="172878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80" name="OptionButton4" r:id="rId5" imgW="1724040" imgH="581040"/>
        </mc:Choice>
        <mc:Fallback>
          <p:control name="OptionButton4" r:id="rId5" imgW="17240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445125"/>
                  <a:ext cx="172878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281" name="CommandButton1" r:id="rId6" imgW="1876320" imgH="723960"/>
        </mc:Choice>
        <mc:Fallback>
          <p:control name="CommandButton1" r:id="rId6" imgW="1876320" imgH="7239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5589588"/>
                  <a:ext cx="1873250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6901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764704"/>
            <a:ext cx="7416824" cy="4874096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Всего заданий</a:t>
            </a:r>
          </a:p>
          <a:p>
            <a:pPr algn="l"/>
            <a:endParaRPr lang="ru-RU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Выполнено верно</a:t>
            </a:r>
          </a:p>
          <a:p>
            <a:pPr algn="l"/>
            <a:endParaRPr lang="ru-RU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Процент верного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выполнения</a:t>
            </a:r>
          </a:p>
          <a:p>
            <a:pPr algn="l"/>
            <a:endParaRPr lang="ru-RU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Оценка </a:t>
            </a:r>
            <a:endParaRPr lang="ru-RU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1313" name="Label1" r:id="rId2" imgW="1943280" imgH="723960"/>
        </mc:Choice>
        <mc:Fallback>
          <p:control name="Label1" r:id="rId2" imgW="1943280" imgH="723960">
            <p:pic>
              <p:nvPicPr>
                <p:cNvPr id="0" name="Label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7900" y="836613"/>
                  <a:ext cx="1944688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14" name="Label2" r:id="rId3" imgW="1943280" imgH="723960"/>
        </mc:Choice>
        <mc:Fallback>
          <p:control name="Label2" r:id="rId3" imgW="1943280" imgH="723960">
            <p:pic>
              <p:nvPicPr>
                <p:cNvPr id="0" name="Label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1989138"/>
                  <a:ext cx="1944687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15" name="Label3" r:id="rId4" imgW="1943280" imgH="723960"/>
        </mc:Choice>
        <mc:Fallback>
          <p:control name="Label3" r:id="rId4" imgW="1943280" imgH="723960">
            <p:pic>
              <p:nvPicPr>
                <p:cNvPr id="0" name="Label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32363" y="3429000"/>
                  <a:ext cx="1944687" cy="7191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16" name="Label4" r:id="rId5" imgW="1943280" imgH="723960"/>
        </mc:Choice>
        <mc:Fallback>
          <p:control name="Label4" r:id="rId5" imgW="1943280" imgH="723960">
            <p:pic>
              <p:nvPicPr>
                <p:cNvPr id="0" name="Label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27313" y="4868863"/>
                  <a:ext cx="4249737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17" name="CommandButton2" r:id="rId6" imgW="2371680" imgH="866880"/>
        </mc:Choice>
        <mc:Fallback>
          <p:control name="CommandButton2" r:id="rId6" imgW="2371680" imgH="86688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11638" y="5661025"/>
                  <a:ext cx="2376487" cy="863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18" name="CommandButton1" r:id="rId7" imgW="2228760" imgH="790560"/>
        </mc:Choice>
        <mc:Fallback>
          <p:control name="CommandButton1" r:id="rId7" imgW="2228760" imgH="7905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84213" y="5805488"/>
                  <a:ext cx="2232025" cy="7921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96523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3681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Ссылки на используемые ресурсы</a:t>
            </a:r>
            <a:br>
              <a:rPr lang="ru-RU" dirty="0" smtClean="0"/>
            </a:br>
            <a:r>
              <a:rPr lang="ru-RU" u="sng" dirty="0">
                <a:hlinkClick r:id="rId2"/>
              </a:rPr>
              <a:t>http://</a:t>
            </a:r>
            <a:r>
              <a:rPr lang="ru-RU" u="sng" dirty="0" smtClean="0">
                <a:hlinkClick r:id="rId2"/>
              </a:rPr>
              <a:t>papus666.narod.ru/clipart/s/sova/sova23.png</a:t>
            </a:r>
            <a:r>
              <a:rPr lang="ru-RU" u="sng" smtClean="0"/>
              <a:t/>
            </a:r>
            <a:br>
              <a:rPr lang="ru-RU" u="sng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73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36815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1.Запишите число: тринадцать тысяч двести.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2090" name="OptionButton1" r:id="rId2" imgW="1724040" imgH="581040"/>
        </mc:Choice>
        <mc:Fallback>
          <p:control name="OptionButton1" r:id="rId2" imgW="172404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6368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91" name="OptionButton2" r:id="rId3" imgW="1724040" imgH="581040"/>
        </mc:Choice>
        <mc:Fallback>
          <p:control name="OptionButton2" r:id="rId3" imgW="1724040" imgH="5810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5004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92" name="OptionButton3" r:id="rId4" imgW="1724040" imgH="581040"/>
        </mc:Choice>
        <mc:Fallback>
          <p:control name="OptionButton3" r:id="rId4" imgW="1724040" imgH="58104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4292600"/>
                  <a:ext cx="172878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93" name="OptionButton4" r:id="rId5" imgW="1724040" imgH="581040"/>
        </mc:Choice>
        <mc:Fallback>
          <p:control name="OptionButton4" r:id="rId5" imgW="17240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15778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2094" name="CommandButton1" r:id="rId6" imgW="1876320" imgH="723960"/>
        </mc:Choice>
        <mc:Fallback>
          <p:control name="CommandButton1" r:id="rId6" imgW="1876320" imgH="7239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5589588"/>
                  <a:ext cx="1873250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9685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368151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2. Найдите разность чисел 1224 и 68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3114" name="OptionButton1" r:id="rId2" imgW="1724040" imgH="581040"/>
        </mc:Choice>
        <mc:Fallback>
          <p:control name="OptionButton1" r:id="rId2" imgW="172404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6368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115" name="OptionButton2" r:id="rId3" imgW="1724040" imgH="581040"/>
        </mc:Choice>
        <mc:Fallback>
          <p:control name="OptionButton2" r:id="rId3" imgW="1724040" imgH="5810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5004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116" name="OptionButton3" r:id="rId4" imgW="1724040" imgH="581040"/>
        </mc:Choice>
        <mc:Fallback>
          <p:control name="OptionButton3" r:id="rId4" imgW="1724040" imgH="58104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4292600"/>
                  <a:ext cx="172878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117" name="OptionButton4" r:id="rId5" imgW="1724040" imgH="581040"/>
        </mc:Choice>
        <mc:Fallback>
          <p:control name="OptionButton4" r:id="rId5" imgW="17240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15778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3118" name="CommandButton1" r:id="rId6" imgW="1876320" imgH="723960"/>
        </mc:Choice>
        <mc:Fallback>
          <p:control name="CommandButton1" r:id="rId6" imgW="1876320" imgH="7239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5589588"/>
                  <a:ext cx="1873250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6136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6561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3. Найдите произведение чисел 906 и 302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4133" name="OptionButton1" r:id="rId2" imgW="1724040" imgH="581040"/>
        </mc:Choice>
        <mc:Fallback>
          <p:control name="OptionButton1" r:id="rId2" imgW="172404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6368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34" name="OptionButton2" r:id="rId3" imgW="1724040" imgH="581040"/>
        </mc:Choice>
        <mc:Fallback>
          <p:control name="OptionButton2" r:id="rId3" imgW="1724040" imgH="5810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5004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35" name="OptionButton3" r:id="rId4" imgW="1724040" imgH="581040"/>
        </mc:Choice>
        <mc:Fallback>
          <p:control name="OptionButton3" r:id="rId4" imgW="1724040" imgH="58104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4292600"/>
                  <a:ext cx="172878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36" name="OptionButton4" r:id="rId5" imgW="1724040" imgH="581040"/>
        </mc:Choice>
        <mc:Fallback>
          <p:control name="OptionButton4" r:id="rId5" imgW="17240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15778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4137" name="CommandButton1" r:id="rId6" imgW="1876320" imgH="723960"/>
        </mc:Choice>
        <mc:Fallback>
          <p:control name="CommandButton1" r:id="rId6" imgW="1876320" imgH="7239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5589588"/>
                  <a:ext cx="1873250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312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6561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4. Решите уравнение: 87 + х = 174.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5157" name="OptionButton1" r:id="rId2" imgW="1724040" imgH="581040"/>
        </mc:Choice>
        <mc:Fallback>
          <p:control name="OptionButton1" r:id="rId2" imgW="172404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6368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58" name="OptionButton2" r:id="rId3" imgW="1724040" imgH="581040"/>
        </mc:Choice>
        <mc:Fallback>
          <p:control name="OptionButton2" r:id="rId3" imgW="1724040" imgH="5810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5004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59" name="OptionButton3" r:id="rId4" imgW="1724040" imgH="581040"/>
        </mc:Choice>
        <mc:Fallback>
          <p:control name="OptionButton3" r:id="rId4" imgW="1724040" imgH="58104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4292600"/>
                  <a:ext cx="172878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60" name="OptionButton4" r:id="rId5" imgW="1724040" imgH="581040"/>
        </mc:Choice>
        <mc:Fallback>
          <p:control name="OptionButton4" r:id="rId5" imgW="17240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15778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5161" name="CommandButton1" r:id="rId6" imgW="1876320" imgH="723960"/>
        </mc:Choice>
        <mc:Fallback>
          <p:control name="CommandButton1" r:id="rId6" imgW="1876320" imgH="7239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5589588"/>
                  <a:ext cx="1873250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17736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6561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5. Решите уравнение: 68 : х = 17.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6181" name="OptionButton1" r:id="rId2" imgW="1724040" imgH="581040"/>
        </mc:Choice>
        <mc:Fallback>
          <p:control name="OptionButton1" r:id="rId2" imgW="172404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6368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182" name="OptionButton2" r:id="rId3" imgW="1724040" imgH="581040"/>
        </mc:Choice>
        <mc:Fallback>
          <p:control name="OptionButton2" r:id="rId3" imgW="1724040" imgH="5810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5004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183" name="OptionButton3" r:id="rId4" imgW="1724040" imgH="581040"/>
        </mc:Choice>
        <mc:Fallback>
          <p:control name="OptionButton3" r:id="rId4" imgW="1724040" imgH="58104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4292600"/>
                  <a:ext cx="172878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184" name="OptionButton4" r:id="rId5" imgW="1724040" imgH="581040"/>
        </mc:Choice>
        <mc:Fallback>
          <p:control name="OptionButton4" r:id="rId5" imgW="17240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15778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6185" name="CommandButton1" r:id="rId6" imgW="1876320" imgH="723960"/>
        </mc:Choice>
        <mc:Fallback>
          <p:control name="CommandButton1" r:id="rId6" imgW="1876320" imgH="7239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5589588"/>
                  <a:ext cx="1873250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8282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6561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6. Сколько минут в 13 часах 15 минутах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7205" name="OptionButton1" r:id="rId2" imgW="1724040" imgH="581040"/>
        </mc:Choice>
        <mc:Fallback>
          <p:control name="OptionButton1" r:id="rId2" imgW="172404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636838"/>
                  <a:ext cx="1873250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06" name="OptionButton2" r:id="rId3" imgW="1724040" imgH="581040"/>
        </mc:Choice>
        <mc:Fallback>
          <p:control name="OptionButton2" r:id="rId3" imgW="1724040" imgH="5810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500438"/>
                  <a:ext cx="1873250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07" name="OptionButton3" r:id="rId4" imgW="1724040" imgH="581040"/>
        </mc:Choice>
        <mc:Fallback>
          <p:control name="OptionButton3" r:id="rId4" imgW="1724040" imgH="58104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4292600"/>
                  <a:ext cx="1873250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08" name="OptionButton4" r:id="rId5" imgW="1724040" imgH="581040"/>
        </mc:Choice>
        <mc:Fallback>
          <p:control name="OptionButton4" r:id="rId5" imgW="17240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157788"/>
                  <a:ext cx="1873250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7209" name="CommandButton1" r:id="rId6" imgW="1876320" imgH="723960"/>
        </mc:Choice>
        <mc:Fallback>
          <p:control name="CommandButton1" r:id="rId6" imgW="1876320" imgH="7239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5589588"/>
                  <a:ext cx="1873250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0793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656184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Arial" pitchFamily="34" charset="0"/>
                <a:cs typeface="Arial" pitchFamily="34" charset="0"/>
              </a:rPr>
              <a:t>7. Дано выражение:152 + (532 </a:t>
            </a:r>
            <a:r>
              <a:rPr lang="ru-RU" sz="320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3200" smtClean="0">
                <a:latin typeface="Arial" pitchFamily="34" charset="0"/>
                <a:cs typeface="Arial" pitchFamily="34" charset="0"/>
              </a:rPr>
              <a:t>16·5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):4. Какое действие выполняется третьим?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8229" name="OptionButton1" r:id="rId2" imgW="1724040" imgH="581040"/>
        </mc:Choice>
        <mc:Fallback>
          <p:control name="OptionButton1" r:id="rId2" imgW="172404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636838"/>
                  <a:ext cx="2305050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30" name="OptionButton2" r:id="rId3" imgW="1724040" imgH="581040"/>
        </mc:Choice>
        <mc:Fallback>
          <p:control name="OptionButton2" r:id="rId3" imgW="1724040" imgH="5810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500438"/>
                  <a:ext cx="2305050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31" name="OptionButton3" r:id="rId4" imgW="1724040" imgH="581040"/>
        </mc:Choice>
        <mc:Fallback>
          <p:control name="OptionButton3" r:id="rId4" imgW="1724040" imgH="58104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4292600"/>
                  <a:ext cx="2305050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32" name="OptionButton4" r:id="rId5" imgW="1724040" imgH="581040"/>
        </mc:Choice>
        <mc:Fallback>
          <p:control name="OptionButton4" r:id="rId5" imgW="17240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157788"/>
                  <a:ext cx="2305050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33" name="CommandButton1" r:id="rId6" imgW="1876320" imgH="723960"/>
        </mc:Choice>
        <mc:Fallback>
          <p:control name="CommandButton1" r:id="rId6" imgW="1876320" imgH="7239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5589588"/>
                  <a:ext cx="1873250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2811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65618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8.  За 7 часов автомобиль проехал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385 км. Какой путь он проедет за 11 часов, двигаясь с той же скоростью?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/>
          <a:lstStyle/>
          <a:p>
            <a:pPr algn="l"/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32240" y="4437112"/>
            <a:ext cx="1922473" cy="1892789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9253" name="OptionButton1" r:id="rId2" imgW="1724040" imgH="581040"/>
        </mc:Choice>
        <mc:Fallback>
          <p:control name="OptionButton1" r:id="rId2" imgW="1724040" imgH="581040">
            <p:pic>
              <p:nvPicPr>
                <p:cNvPr id="0" name="Option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26368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254" name="OptionButton2" r:id="rId3" imgW="1724040" imgH="581040"/>
        </mc:Choice>
        <mc:Fallback>
          <p:control name="OptionButton2" r:id="rId3" imgW="1724040" imgH="581040">
            <p:pic>
              <p:nvPicPr>
                <p:cNvPr id="0" name="Option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350043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255" name="OptionButton3" r:id="rId4" imgW="1724040" imgH="581040"/>
        </mc:Choice>
        <mc:Fallback>
          <p:control name="OptionButton3" r:id="rId4" imgW="1724040" imgH="581040">
            <p:pic>
              <p:nvPicPr>
                <p:cNvPr id="0" name="OptionButt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4292600"/>
                  <a:ext cx="1728787" cy="5762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256" name="OptionButton4" r:id="rId5" imgW="1724040" imgH="581040"/>
        </mc:Choice>
        <mc:Fallback>
          <p:control name="OptionButton4" r:id="rId5" imgW="1724040" imgH="581040">
            <p:pic>
              <p:nvPicPr>
                <p:cNvPr id="0" name="OptionButt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27088" y="5157788"/>
                  <a:ext cx="1728787" cy="57626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9257" name="CommandButton1" r:id="rId6" imgW="1876320" imgH="723960"/>
        </mc:Choice>
        <mc:Fallback>
          <p:control name="CommandButton1" r:id="rId6" imgW="1876320" imgH="72396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9338" y="5589588"/>
                  <a:ext cx="1873250" cy="7191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61680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</TotalTime>
  <Words>125</Words>
  <Application>Microsoft Office PowerPoint</Application>
  <PresentationFormat>Экран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Интерактивный тест по теме «Повторение курса математики начальной школы.» 5 класс.      Горбачёва Ольга Владимировна МБОУ Рудниковская СОШ.</vt:lpstr>
      <vt:lpstr>1.Запишите число: тринадцать тысяч двести.</vt:lpstr>
      <vt:lpstr>2. Найдите разность чисел 1224 и 68.</vt:lpstr>
      <vt:lpstr>3. Найдите произведение чисел 906 и 302.</vt:lpstr>
      <vt:lpstr>4. Решите уравнение: 87 + х = 174.</vt:lpstr>
      <vt:lpstr>5. Решите уравнение: 68 : х = 17.</vt:lpstr>
      <vt:lpstr>6. Сколько минут в 13 часах 15 минутах?</vt:lpstr>
      <vt:lpstr>7. Дано выражение:152 + (532 – 16·5):4. Какое действие выполняется третьим?</vt:lpstr>
      <vt:lpstr>8.  За 7 часов автомобиль проехал  385 км. Какой путь он проедет за 11 часов, двигаясь с той же скоростью?</vt:lpstr>
      <vt:lpstr>9. Найдите периметр прямоугольника, если его площадь равна 228 см², а его длина равна 19 см?</vt:lpstr>
      <vt:lpstr> </vt:lpstr>
      <vt:lpstr>Ссылки на используемые ресурсы http://papus666.narod.ru/clipart/s/sova/sova23.png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теме «Формулы сокращенного умножения». 7 класс.      Горбачёва Ольга Владимировна МБОУ Рудниковская СОШ.</dc:title>
  <dc:creator>lenovo</dc:creator>
  <cp:lastModifiedBy>lenovo</cp:lastModifiedBy>
  <cp:revision>30</cp:revision>
  <dcterms:created xsi:type="dcterms:W3CDTF">2016-01-24T10:49:37Z</dcterms:created>
  <dcterms:modified xsi:type="dcterms:W3CDTF">2016-02-03T18:43:31Z</dcterms:modified>
</cp:coreProperties>
</file>