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7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D9E7-BF54-45D2-A73C-BDECEB10442A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76A2-25AB-4FCD-9DD4-2FD20A78F6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35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D9E7-BF54-45D2-A73C-BDECEB10442A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76A2-25AB-4FCD-9DD4-2FD20A78F6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69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D9E7-BF54-45D2-A73C-BDECEB10442A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76A2-25AB-4FCD-9DD4-2FD20A78F6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916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D9E7-BF54-45D2-A73C-BDECEB10442A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76A2-25AB-4FCD-9DD4-2FD20A78F6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39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D9E7-BF54-45D2-A73C-BDECEB10442A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76A2-25AB-4FCD-9DD4-2FD20A78F6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666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D9E7-BF54-45D2-A73C-BDECEB10442A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76A2-25AB-4FCD-9DD4-2FD20A78F6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00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D9E7-BF54-45D2-A73C-BDECEB10442A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76A2-25AB-4FCD-9DD4-2FD20A78F6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875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D9E7-BF54-45D2-A73C-BDECEB10442A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76A2-25AB-4FCD-9DD4-2FD20A78F6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7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D9E7-BF54-45D2-A73C-BDECEB10442A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76A2-25AB-4FCD-9DD4-2FD20A78F6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34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D9E7-BF54-45D2-A73C-BDECEB10442A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76A2-25AB-4FCD-9DD4-2FD20A78F6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301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AD9E7-BF54-45D2-A73C-BDECEB10442A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D76A2-25AB-4FCD-9DD4-2FD20A78F6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095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AD9E7-BF54-45D2-A73C-BDECEB10442A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D76A2-25AB-4FCD-9DD4-2FD20A78F6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84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Тест по теме «Формулы сокращенного умножения».</a:t>
            </a:r>
            <a:b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 класс.</a:t>
            </a:r>
            <a:endParaRPr lang="ru-RU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Горбачёва Ольга Владимировна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МБОУ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Рудниковская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СОШ.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653136"/>
            <a:ext cx="1795264" cy="179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55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rmAutofit/>
          </a:bodyPr>
          <a:lstStyle/>
          <a:p>
            <a:r>
              <a:rPr lang="ru-RU" sz="2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9.Выполни действие:</a:t>
            </a:r>
            <a:br>
              <a:rPr lang="ru-RU" sz="2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(х-3у)².</a:t>
            </a:r>
            <a:endParaRPr lang="ru-RU" sz="29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088832" cy="3672408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</a:pP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х²-3ху+9у²</a:t>
            </a: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х²+6ху+9у²</a:t>
            </a: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х²-6ху-9у²</a:t>
            </a: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х²-6ху+9у²       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653136"/>
            <a:ext cx="1795264" cy="1795264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1047893" y="3079354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7893" y="3767429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7893" y="4493525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47893" y="5190728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81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rmAutofit/>
          </a:bodyPr>
          <a:lstStyle/>
          <a:p>
            <a:r>
              <a:rPr lang="en-US" sz="2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2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.Выполни действие:</a:t>
            </a:r>
            <a:br>
              <a:rPr lang="ru-RU" sz="2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(а-</a:t>
            </a:r>
            <a:r>
              <a:rPr lang="en-US" sz="2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b)²</a:t>
            </a:r>
            <a:r>
              <a:rPr lang="ru-RU" sz="2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9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088832" cy="3672408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</a:pP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a²-2ab-b²</a:t>
            </a:r>
            <a:endPara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b²-2ab+a²</a:t>
            </a:r>
            <a:endPara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a²-ab+b²</a:t>
            </a:r>
            <a:endPara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a²-b²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653136"/>
            <a:ext cx="1795264" cy="1795264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1047893" y="3079354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7893" y="3767429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7893" y="4493525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47893" y="5190728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45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rmAutofit/>
          </a:bodyPr>
          <a:lstStyle/>
          <a:p>
            <a:r>
              <a:rPr lang="ru-RU" sz="2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1.Выбери графическую интерпретацию формулы разность квадратов.</a:t>
            </a:r>
            <a:endParaRPr lang="ru-RU" sz="29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088832" cy="3672408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</a:pP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² -     ²  =   (     -    )(     +    )</a:t>
            </a: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²-     ²  =   (    -    )(      -     )</a:t>
            </a: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²-     ²  =   (    -     )(     +    )</a:t>
            </a: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(     -      )² =   (    -    )(     +     )  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653136"/>
            <a:ext cx="1795264" cy="1795264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1047893" y="3079354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7893" y="3767429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7893" y="4493525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47893" y="5190728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5580112" y="3102042"/>
            <a:ext cx="360040" cy="3373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300192" y="3102042"/>
            <a:ext cx="288032" cy="337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4316929" y="3102042"/>
            <a:ext cx="360040" cy="3373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932040" y="3102042"/>
            <a:ext cx="288032" cy="337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4316929" y="3790117"/>
            <a:ext cx="360040" cy="3373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5580112" y="3790117"/>
            <a:ext cx="360040" cy="3373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932040" y="3790117"/>
            <a:ext cx="288032" cy="337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300192" y="3790117"/>
            <a:ext cx="288032" cy="337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004682" y="3102042"/>
            <a:ext cx="288032" cy="337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2195736" y="3102042"/>
            <a:ext cx="360040" cy="3373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2195736" y="3790117"/>
            <a:ext cx="360040" cy="3373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013066" y="3790117"/>
            <a:ext cx="288032" cy="337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003780" y="4516213"/>
            <a:ext cx="288032" cy="337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352933" y="4516213"/>
            <a:ext cx="288032" cy="337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300192" y="4516213"/>
            <a:ext cx="288032" cy="337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2195736" y="4516213"/>
            <a:ext cx="360040" cy="3373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4932040" y="4504406"/>
            <a:ext cx="360040" cy="3373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5580112" y="4493525"/>
            <a:ext cx="360040" cy="3373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2195736" y="5202072"/>
            <a:ext cx="360040" cy="3373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3004682" y="5213416"/>
            <a:ext cx="288032" cy="337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4944525" y="5213416"/>
            <a:ext cx="288032" cy="337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300192" y="5213416"/>
            <a:ext cx="288032" cy="337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авнобедренный треугольник 32"/>
          <p:cNvSpPr/>
          <p:nvPr/>
        </p:nvSpPr>
        <p:spPr>
          <a:xfrm>
            <a:off x="5580112" y="5190728"/>
            <a:ext cx="360040" cy="3373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4316929" y="5213416"/>
            <a:ext cx="360040" cy="3373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90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1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Замени*, чтобы равенство было верным:</a:t>
            </a:r>
            <a:b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с²-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*a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²=(с-3а)(с+3а).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088832" cy="3672408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</a:pP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3</a:t>
            </a: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6</a:t>
            </a: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9</a:t>
            </a: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-6         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653136"/>
            <a:ext cx="1795264" cy="1795264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1047893" y="3079354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7893" y="3767429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7893" y="4493525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47893" y="5190728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4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Замени *, чтобы равенство было верным:</a:t>
            </a:r>
            <a:b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4а²-25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²=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(2a-*b)(2a+*b)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088832" cy="3672408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</a:pP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25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,5</a:t>
            </a: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-25      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653136"/>
            <a:ext cx="1795264" cy="1795264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1047893" y="3079354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7893" y="3767429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7893" y="4493525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47893" y="5190728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22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rmAutofit/>
          </a:bodyPr>
          <a:lstStyle/>
          <a:p>
            <a:r>
              <a:rPr lang="ru-RU" sz="2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Разложи на множители:</a:t>
            </a:r>
            <a:br>
              <a:rPr lang="ru-RU" sz="2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16х²-с².</a:t>
            </a:r>
            <a:endParaRPr lang="ru-RU" sz="29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088832" cy="3672408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</a:pP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(16х-с)(16х+с)</a:t>
            </a: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(8х-с)(8х+с)</a:t>
            </a: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(с-4х)(с+4х)   </a:t>
            </a:r>
          </a:p>
          <a:p>
            <a:pPr algn="l">
              <a:lnSpc>
                <a:spcPct val="150000"/>
              </a:lnSpc>
            </a:pP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-(с-4х)(с+4х)   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653136"/>
            <a:ext cx="1795264" cy="1795264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1047893" y="3079354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7893" y="3767429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7893" y="4493525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47893" y="5190728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68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Замени *, чтобы равенство было верным:</a:t>
            </a:r>
            <a:b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а²+*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²=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(a-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4с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)(a+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4с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088832" cy="3672408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</a:pP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4</a:t>
            </a: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8</a:t>
            </a: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16</a:t>
            </a: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-16         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653136"/>
            <a:ext cx="1795264" cy="1795264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1047893" y="3079354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7893" y="3767429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7893" y="4493525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47893" y="5190728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61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rmAutofit/>
          </a:bodyPr>
          <a:lstStyle/>
          <a:p>
            <a:r>
              <a:rPr lang="ru-RU" sz="2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6. Выбери графическую интерпретацию формулы квадрат разности.</a:t>
            </a:r>
            <a:endParaRPr lang="ru-RU" sz="29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088832" cy="3672408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</a:pP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(    -     )²=   ²-    ²</a:t>
            </a: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(    -     )²=   ²-       +    ²</a:t>
            </a: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(    -     )²=   ²-2        -     ²</a:t>
            </a: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(    -     )²=   ²-2        +    ²        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653136"/>
            <a:ext cx="1795264" cy="1795264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1047893" y="3079354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7893" y="3767429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7893" y="4493525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47893" y="5190728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069186" y="3125752"/>
            <a:ext cx="288032" cy="3136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727829" y="3125752"/>
            <a:ext cx="288032" cy="313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563888" y="3125752"/>
            <a:ext cx="288032" cy="3136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139952" y="3125752"/>
            <a:ext cx="288032" cy="313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2068959" y="3813827"/>
            <a:ext cx="288032" cy="3136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727829" y="3813827"/>
            <a:ext cx="288032" cy="313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004048" y="3813827"/>
            <a:ext cx="288032" cy="313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442498" y="3813827"/>
            <a:ext cx="288032" cy="313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3534406" y="3813827"/>
            <a:ext cx="288032" cy="3136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4122327" y="3813827"/>
            <a:ext cx="288032" cy="3136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4327510" y="4516724"/>
            <a:ext cx="288032" cy="3136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2068959" y="4539923"/>
            <a:ext cx="288032" cy="3136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3534406" y="4539923"/>
            <a:ext cx="288032" cy="3136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280811" y="4539923"/>
            <a:ext cx="288032" cy="313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679369" y="4516724"/>
            <a:ext cx="288032" cy="313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727829" y="4558367"/>
            <a:ext cx="288032" cy="313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727829" y="5252631"/>
            <a:ext cx="288032" cy="313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679369" y="5237126"/>
            <a:ext cx="288032" cy="313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292080" y="5237126"/>
            <a:ext cx="288032" cy="3136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2068505" y="5237126"/>
            <a:ext cx="288032" cy="3136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3563888" y="5237126"/>
            <a:ext cx="288032" cy="3136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4326654" y="5213927"/>
            <a:ext cx="288032" cy="3136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83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7. Замени *, чтобы равенство было верным:</a:t>
            </a:r>
            <a:b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3b-4c)²=9b²-*bc+16c²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088832" cy="3672408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</a:pP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12</a:t>
            </a: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-12</a:t>
            </a: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24</a:t>
            </a: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7         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653136"/>
            <a:ext cx="1795264" cy="1795264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1047893" y="3079354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7893" y="3767429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7893" y="4493525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47893" y="5190728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05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8. Замени *, чтобы равенство было верным:</a:t>
            </a:r>
            <a:b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b-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)²=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b²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*b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+9.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088832" cy="3672408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</a:pP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-6</a:t>
            </a: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-12</a:t>
            </a: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6</a:t>
            </a: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12         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653136"/>
            <a:ext cx="1795264" cy="1795264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1047893" y="3079354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7893" y="3767429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7893" y="4493525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47893" y="5190728"/>
            <a:ext cx="576064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15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250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Тест по теме «Формулы сокращенного умножения». 7 класс.</vt:lpstr>
      <vt:lpstr>1.Выбери графическую интерпретацию формулы разность квадратов.</vt:lpstr>
      <vt:lpstr>2. Замени*, чтобы равенство было верным:  с²-*a²=(с-3а)(с+3а).</vt:lpstr>
      <vt:lpstr>3. Замени *, чтобы равенство было верным: 4а²-25b²=(2a-*b)(2a+*b).</vt:lpstr>
      <vt:lpstr>4. Разложи на множители:  16х²-с².</vt:lpstr>
      <vt:lpstr>5. Замени *, чтобы равенство было верным: а²+*с²=(a-4с)(a+4с).</vt:lpstr>
      <vt:lpstr>6. Выбери графическую интерпретацию формулы квадрат разности.</vt:lpstr>
      <vt:lpstr>7. Замени *, чтобы равенство было верным:  (3b-4c)²=9b²-*bc+16c².</vt:lpstr>
      <vt:lpstr>8. Замени *, чтобы равенство было верным:  (2b-3)²=4b²+*b+9.</vt:lpstr>
      <vt:lpstr>9.Выполни действие: (х-3у)².</vt:lpstr>
      <vt:lpstr>10.Выполни действие: (а-b)².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 «Формулы сокращенного умножения». 7 класс.</dc:title>
  <dc:creator>lenovo</dc:creator>
  <cp:lastModifiedBy>lenovo</cp:lastModifiedBy>
  <cp:revision>13</cp:revision>
  <dcterms:created xsi:type="dcterms:W3CDTF">2016-02-02T06:24:27Z</dcterms:created>
  <dcterms:modified xsi:type="dcterms:W3CDTF">2016-02-02T10:40:50Z</dcterms:modified>
</cp:coreProperties>
</file>