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3" r:id="rId2"/>
    <p:sldId id="266" r:id="rId3"/>
    <p:sldId id="267" r:id="rId4"/>
    <p:sldId id="265" r:id="rId5"/>
    <p:sldId id="257" r:id="rId6"/>
    <p:sldId id="258" r:id="rId7"/>
    <p:sldId id="260" r:id="rId8"/>
    <p:sldId id="262" r:id="rId9"/>
    <p:sldId id="259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D4D8-4D9F-4B5B-9A24-1A2F0492171B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0E2EF04-B754-4D86-8FAB-8168AD1145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D4D8-4D9F-4B5B-9A24-1A2F0492171B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2EF04-B754-4D86-8FAB-8168AD1145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0E2EF04-B754-4D86-8FAB-8168AD1145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D4D8-4D9F-4B5B-9A24-1A2F0492171B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D4D8-4D9F-4B5B-9A24-1A2F0492171B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0E2EF04-B754-4D86-8FAB-8168AD1145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D4D8-4D9F-4B5B-9A24-1A2F0492171B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0E2EF04-B754-4D86-8FAB-8168AD1145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B43D4D8-4D9F-4B5B-9A24-1A2F0492171B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2EF04-B754-4D86-8FAB-8168AD1145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D4D8-4D9F-4B5B-9A24-1A2F0492171B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0E2EF04-B754-4D86-8FAB-8168AD1145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D4D8-4D9F-4B5B-9A24-1A2F0492171B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0E2EF04-B754-4D86-8FAB-8168AD1145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D4D8-4D9F-4B5B-9A24-1A2F0492171B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0E2EF04-B754-4D86-8FAB-8168AD1145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0E2EF04-B754-4D86-8FAB-8168AD1145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D4D8-4D9F-4B5B-9A24-1A2F0492171B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0E2EF04-B754-4D86-8FAB-8168AD1145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B43D4D8-4D9F-4B5B-9A24-1A2F0492171B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B43D4D8-4D9F-4B5B-9A24-1A2F0492171B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0E2EF04-B754-4D86-8FAB-8168AD1145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/>
              <a:t>Кишечнополостные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3200" dirty="0" smtClean="0"/>
              <a:t>7 класс</a:t>
            </a:r>
          </a:p>
          <a:p>
            <a:pPr algn="ctr">
              <a:buNone/>
            </a:pPr>
            <a:r>
              <a:rPr lang="ru-RU" sz="2800" dirty="0" smtClean="0"/>
              <a:t>Автор – составитель: </a:t>
            </a:r>
          </a:p>
          <a:p>
            <a:pPr algn="ctr">
              <a:buNone/>
            </a:pPr>
            <a:r>
              <a:rPr lang="ru-RU" sz="2800" dirty="0" smtClean="0"/>
              <a:t>учитель высшей категории</a:t>
            </a:r>
          </a:p>
          <a:p>
            <a:pPr algn="ctr">
              <a:buNone/>
            </a:pPr>
            <a:r>
              <a:rPr lang="ru-RU" sz="2800" dirty="0" smtClean="0"/>
              <a:t> </a:t>
            </a:r>
            <a:r>
              <a:rPr lang="ru-RU" sz="2800" dirty="0" smtClean="0"/>
              <a:t> </a:t>
            </a:r>
            <a:r>
              <a:rPr lang="ru-RU" sz="2800" dirty="0" smtClean="0"/>
              <a:t>Омёта Е.А.</a:t>
            </a:r>
          </a:p>
          <a:p>
            <a:pPr algn="ctr">
              <a:buNone/>
            </a:pPr>
            <a:r>
              <a:rPr lang="ru-RU" sz="2800" dirty="0" smtClean="0"/>
              <a:t> </a:t>
            </a:r>
          </a:p>
          <a:p>
            <a:pPr algn="ctr">
              <a:buNone/>
            </a:pPr>
            <a:r>
              <a:rPr lang="ru-RU" sz="2800" dirty="0" smtClean="0"/>
              <a:t>    г. Энгельс,      2012 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14287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При составлении презентации использованы материалы</a:t>
            </a:r>
          </a:p>
          <a:p>
            <a:pPr algn="ctr"/>
            <a:r>
              <a:rPr lang="ru-RU" dirty="0" smtClean="0"/>
              <a:t>Электронного атласа школьника. Зоология 7 – 8.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Признаки кишечнополостных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Многоклеточные животные с лучевой симметрией</a:t>
            </a:r>
          </a:p>
          <a:p>
            <a:r>
              <a:rPr lang="ru-RU" dirty="0" smtClean="0"/>
              <a:t>Тело из двух слоев клеток (эктодермы и энтодермы)</a:t>
            </a:r>
          </a:p>
          <a:p>
            <a:r>
              <a:rPr lang="ru-RU" dirty="0" smtClean="0"/>
              <a:t>Имеют кишечную полость</a:t>
            </a:r>
          </a:p>
          <a:p>
            <a:r>
              <a:rPr lang="ru-RU" dirty="0" smtClean="0"/>
              <a:t>Преимущественно – хищники: питаются мелкими животными</a:t>
            </a:r>
          </a:p>
          <a:p>
            <a:r>
              <a:rPr lang="ru-RU" dirty="0" smtClean="0"/>
              <a:t>Хорошо развит процесс регенерации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Три класса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Гидроидные –мелкие полипы (пресноводная гидра)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Сцифоидные- медузы (кораблик, парусник, крестовик, </a:t>
            </a:r>
            <a:r>
              <a:rPr lang="ru-RU" dirty="0" err="1" smtClean="0"/>
              <a:t>цианеа</a:t>
            </a:r>
            <a:r>
              <a:rPr lang="ru-RU" dirty="0" smtClean="0"/>
              <a:t>)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Коралловые полипы- одиночные и колониальные полипы (актиния)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Многообразие кишечнополостных</a:t>
            </a:r>
            <a:endParaRPr lang="ru-RU" dirty="0"/>
          </a:p>
        </p:txBody>
      </p:sp>
      <p:pic>
        <p:nvPicPr>
          <p:cNvPr id="4" name="Picture 2" descr="F:\ПРЕЗЕНТАЦИИ\уроки 7 кл\4.кишечнополостные\кишечнопол..bmp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428736"/>
            <a:ext cx="7518640" cy="4718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Строение гидры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F:\ПРЕЗЕНТАЦИИ\уроки 7 кл\4.кишечнополостные\untitled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500174"/>
            <a:ext cx="4000528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Слои и клетки </a:t>
            </a:r>
            <a:endParaRPr lang="ru-RU" dirty="0"/>
          </a:p>
        </p:txBody>
      </p:sp>
      <p:pic>
        <p:nvPicPr>
          <p:cNvPr id="3074" name="Picture 2" descr="F:\ПРЕЗЕНТАЦИИ\уроки 7 кл\4.кишечнополостные\слои.bmp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714488"/>
            <a:ext cx="6786610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Половое размножение гидры</a:t>
            </a:r>
            <a:endParaRPr lang="ru-RU" dirty="0"/>
          </a:p>
        </p:txBody>
      </p:sp>
      <p:pic>
        <p:nvPicPr>
          <p:cNvPr id="4098" name="Picture 2" descr="F:\ПРЕЗЕНТАЦИИ\уроки 7 кл\4.кишечнополостные\пол. размн. гидры.bmp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2012911" y="1527175"/>
            <a:ext cx="5081666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Жизненный цикл сцифоидных</a:t>
            </a:r>
            <a:endParaRPr lang="ru-RU" dirty="0"/>
          </a:p>
        </p:txBody>
      </p:sp>
      <p:pic>
        <p:nvPicPr>
          <p:cNvPr id="7170" name="Picture 2" descr="F:\ПРЕЗЕНТАЦИИ\уроки 7 кл\4.кишечнополостные\жизне. цикл сцифоидных.bmp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1315244" y="2498725"/>
            <a:ext cx="6477000" cy="2628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Жизненный цикл </a:t>
            </a:r>
            <a:r>
              <a:rPr lang="ru-RU" dirty="0" err="1" smtClean="0"/>
              <a:t>аурелии</a:t>
            </a:r>
            <a:endParaRPr lang="ru-RU" dirty="0"/>
          </a:p>
        </p:txBody>
      </p:sp>
      <p:pic>
        <p:nvPicPr>
          <p:cNvPr id="2050" name="Picture 2" descr="F:\ПРЕЗЕНТАЦИИ\уроки 7 кл\4.кишечнополостные\жизн.ц. аурелии.bmp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734046" y="1527175"/>
            <a:ext cx="7639396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71</TotalTime>
  <Words>112</Words>
  <Application>Microsoft Office PowerPoint</Application>
  <PresentationFormat>Экран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Официальная</vt:lpstr>
      <vt:lpstr>Кишечнополостные</vt:lpstr>
      <vt:lpstr>Признаки кишечнополостных</vt:lpstr>
      <vt:lpstr>Три класса</vt:lpstr>
      <vt:lpstr>Многообразие кишечнополостных</vt:lpstr>
      <vt:lpstr>Строение гидры</vt:lpstr>
      <vt:lpstr>Слои и клетки </vt:lpstr>
      <vt:lpstr>Половое размножение гидры</vt:lpstr>
      <vt:lpstr>Жизненный цикл сцифоидных</vt:lpstr>
      <vt:lpstr>Жизненный цикл аурелии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Кишечнополостные</dc:title>
  <dc:creator>Владимир</dc:creator>
  <cp:lastModifiedBy>Елена</cp:lastModifiedBy>
  <cp:revision>6</cp:revision>
  <dcterms:created xsi:type="dcterms:W3CDTF">2010-09-16T17:07:33Z</dcterms:created>
  <dcterms:modified xsi:type="dcterms:W3CDTF">2016-02-04T15:59:59Z</dcterms:modified>
</cp:coreProperties>
</file>