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A512F-9D97-4B64-89BD-65070C52F28A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D7A6A-C50A-4108-B3A9-9C84DCEE5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7A6A-C50A-4108-B3A9-9C84DCEE55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ic.academic.ru/pictures/wiki/files/75/Kidney_section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-1500230" y="1428736"/>
            <a:ext cx="12930278" cy="304698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Системы органов ЧЕЛОВЕКА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Почка</a:t>
            </a:r>
          </a:p>
        </p:txBody>
      </p:sp>
      <p:pic>
        <p:nvPicPr>
          <p:cNvPr id="7172" name="Picture 4" descr="180px-Kidney_sec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17145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11343 C 0.20642 -0.03426 0.32396 0.04491 0.32292 0.1037 C 0.32188 0.1625 0.1625 0.24028 0.08264 0.23912 C 0.00278 0.23796 -0.0776 0.13194 -0.15608 0.09722 C -0.23455 0.0625 -0.34913 0.08171 -0.38837 0.03056 C -0.4276 -0.0206 -0.42604 -0.18056 -0.39167 -0.21019 C -0.35729 -0.23981 -0.20295 -0.19421 -0.18194 -0.14792 C -0.16094 -0.10162 -0.21424 0.04884 -0.2658 0.06713 C -0.31736 0.08542 -0.48333 0.06852 -0.49167 -0.03819 C -0.5 -0.14491 -0.3908 -0.54861 -0.3158 -0.57338 C -0.2408 -0.59838 -0.09358 -0.27014 -0.04167 -0.18657 C 0.01024 -0.10301 -0.07604 -0.08333 -0.00451 -0.07269 C 0.06701 -0.06204 0.38576 -0.0669 0.38733 -0.12199 C 0.38889 -0.17708 0.10833 -0.47245 0.00521 -0.4037 C -0.09792 -0.33495 -0.28594 0.17963 -0.23194 0.29074 C -0.17795 0.40185 0.07569 0.33241 0.32934 0.2629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Легкие</a:t>
            </a:r>
          </a:p>
        </p:txBody>
      </p:sp>
      <p:pic>
        <p:nvPicPr>
          <p:cNvPr id="6148" name="Picture 4" descr="Lungs_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81150"/>
            <a:ext cx="4419600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Желудок</a:t>
            </a:r>
          </a:p>
        </p:txBody>
      </p:sp>
      <p:pic>
        <p:nvPicPr>
          <p:cNvPr id="4101" name="Picture 5" descr="zheludok_obshee_opisnie_tsvetn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57338"/>
            <a:ext cx="4630737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Сердце</a:t>
            </a:r>
          </a:p>
        </p:txBody>
      </p:sp>
      <p:pic>
        <p:nvPicPr>
          <p:cNvPr id="2054" name="Picture 6" descr="100208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268413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12000"/>
          </a:blip>
          <a:srcRect l="10625" t="11157" r="11406" b="1115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3600450" cy="5761038"/>
          </a:xfrm>
        </p:spPr>
        <p:txBody>
          <a:bodyPr/>
          <a:lstStyle/>
          <a:p>
            <a:r>
              <a:rPr lang="ru-RU" sz="2800" b="1">
                <a:solidFill>
                  <a:schemeClr val="tx1"/>
                </a:solidFill>
              </a:rPr>
              <a:t>В глубине глазницы есть щель, через которую в глаз входят сосуды и нервы. К глазному яблоку подходят мышцы, приводящие в движение глазное яблоко</a:t>
            </a:r>
          </a:p>
        </p:txBody>
      </p:sp>
      <p:pic>
        <p:nvPicPr>
          <p:cNvPr id="169987" name="Picture 3" descr="Копия (2) Изображение 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765175"/>
            <a:ext cx="4392613" cy="5759450"/>
          </a:xfrm>
          <a:noFill/>
          <a:ln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endParaRPr lang="ru-RU" sz="280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5076825" cy="6021388"/>
          </a:xfrm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60350"/>
            <a:ext cx="3519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508500"/>
            <a:ext cx="35290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703888" y="6589713"/>
            <a:ext cx="2728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Поджелудочная железа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67100" cy="5891212"/>
          </a:xfrm>
        </p:spPr>
        <p:txBody>
          <a:bodyPr/>
          <a:lstStyle/>
          <a:p>
            <a:r>
              <a:rPr lang="ru-RU" sz="2400" b="1"/>
              <a:t>Строение органов пищеварения</a:t>
            </a:r>
            <a:br>
              <a:rPr lang="ru-RU" sz="2400" b="1"/>
            </a:br>
            <a:r>
              <a:rPr lang="ru-RU" sz="2800" b="1"/>
              <a:t/>
            </a:r>
            <a:br>
              <a:rPr lang="ru-RU" sz="2800" b="1"/>
            </a:br>
            <a:r>
              <a:rPr lang="ru-RU" sz="1800"/>
              <a:t>Система органов пищеварения состоит из пищеварительного тракта и пищеварительных желез.</a:t>
            </a:r>
            <a:br>
              <a:rPr lang="ru-RU" sz="1800"/>
            </a:br>
            <a:r>
              <a:rPr lang="ru-RU" sz="1800"/>
              <a:t> Пищеварительный тракт человека имеет форму трубки длиной 8-10 м и подразделяется на следующие отделы: ротовая полость, глотка, пищевод, желудок и кишечник в котором выделят тонкую т толстую кишки.</a:t>
            </a:r>
            <a:br>
              <a:rPr lang="ru-RU" sz="1800"/>
            </a:br>
            <a:r>
              <a:rPr lang="ru-RU" sz="1800"/>
              <a:t>Пищеварительные железы: печень, поджелудочная железа, слюнные железы.</a:t>
            </a:r>
            <a:endParaRPr lang="ru-RU" sz="1800" b="1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260350"/>
            <a:ext cx="4824412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Документы пользователя\Рабочий стол\res2654A160-5E11-4387-8C58-30AB320A21B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677275" cy="6326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220px-Human_brain_NIH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6696075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4 -0.08866 C -0.10677 -0.1044 -0.07396 -0.26829 0.00816 -0.25741 C 0.13333 -0.24167 0.18246 -0.12523 0.29791 -0.24167 C 0.37048 -0.31088 0.45573 -0.48426 0.5184 -0.4794 C 0.66024 -0.47384 0.68923 -0.29468 0.68923 -0.13056 C 0.69305 0.10139 0.50885 0.2963 0.28489 0.31875 C 0.05781 0.33426 -0.12986 0.08542 -0.11354 -0.08866 Z " pathEditMode="relative" rAng="0" ptsTypes="fffffff"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Опорно-двигательная система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Pictures\опорно-двигатель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836712"/>
            <a:ext cx="3849216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Виды сосудов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03800" y="1557338"/>
            <a:ext cx="352901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1. Какие сосуды изображены на рисунке?</a:t>
            </a:r>
          </a:p>
          <a:p>
            <a:pPr eaLnBrk="1" hangingPunct="1">
              <a:buFontTx/>
              <a:buNone/>
            </a:pPr>
            <a:r>
              <a:rPr lang="ru-RU" smtClean="0"/>
              <a:t>2. В чем различие их строения? </a:t>
            </a:r>
          </a:p>
        </p:txBody>
      </p:sp>
      <p:pic>
        <p:nvPicPr>
          <p:cNvPr id="2048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4643438" cy="32416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0" y="1600200"/>
            <a:ext cx="35814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1. правое легкое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2. верхушка правого легкого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3. гортань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4. трахея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5. левое легкое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6. верхняя доля левого легкого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7. левый главный бронх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8. нижняя доля левого легкого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9. нижний край левого легкого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10. сердечная вырезка левого легкого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11. внутренний край правого легкого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12. нижняя доля правого легкого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13. косая щель правого легкого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14. средняя доля правого легкого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15. горизонтальная щель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</a:rPr>
              <a:t>16. верхняя доля правого легкого. </a:t>
            </a:r>
          </a:p>
        </p:txBody>
      </p:sp>
      <p:pic>
        <p:nvPicPr>
          <p:cNvPr id="5124" name="Picture 4" descr="s_dih_legkie_clip_image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4038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0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2000" fill="hold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21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Пищеварительная система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Сергей\Pictures\пищеварительная сист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759" y="980728"/>
            <a:ext cx="461648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Кровеносная система</a:t>
            </a:r>
            <a:endParaRPr lang="ru-RU" b="1" dirty="0"/>
          </a:p>
        </p:txBody>
      </p:sp>
      <p:pic>
        <p:nvPicPr>
          <p:cNvPr id="3074" name="Picture 2" descr="C:\Users\Сергей\Pictures\кровеносная сист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616624" cy="514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система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Сергей\Pictures\дыхательная сист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082" y="1600200"/>
            <a:ext cx="403383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Выделительная система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Сергей\Pictures\выделитель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230" y="1600200"/>
            <a:ext cx="384353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75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Эндокринная система</a:t>
            </a:r>
            <a:endParaRPr lang="ru-RU" b="1" dirty="0"/>
          </a:p>
        </p:txBody>
      </p:sp>
      <p:pic>
        <p:nvPicPr>
          <p:cNvPr id="6146" name="Picture 2" descr="C:\Users\Сергей\Pictures\эндокри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5305448" cy="570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Нервная система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Сергей\Pictures\нервная сист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3008" y="1600200"/>
            <a:ext cx="189798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Половая система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Сергей\Pictures\половая сист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249" y="1600200"/>
            <a:ext cx="653750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156</Words>
  <Application>Microsoft Office PowerPoint</Application>
  <PresentationFormat>Экран (4:3)</PresentationFormat>
  <Paragraphs>36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Опорно-двигательная система</vt:lpstr>
      <vt:lpstr>Пищеварительная система</vt:lpstr>
      <vt:lpstr>Кровеносная система</vt:lpstr>
      <vt:lpstr>Дыхательная система</vt:lpstr>
      <vt:lpstr>Выделительная система</vt:lpstr>
      <vt:lpstr>Эндокринная система</vt:lpstr>
      <vt:lpstr>Нервная система</vt:lpstr>
      <vt:lpstr>Половая система</vt:lpstr>
      <vt:lpstr>Почка</vt:lpstr>
      <vt:lpstr>Легкие</vt:lpstr>
      <vt:lpstr>Желудок</vt:lpstr>
      <vt:lpstr>Сердце</vt:lpstr>
      <vt:lpstr>Слайд 14</vt:lpstr>
      <vt:lpstr>В глубине глазницы есть щель, через которую в глаз входят сосуды и нервы. К глазному яблоку подходят мышцы, приводящие в движение глазное яблоко</vt:lpstr>
      <vt:lpstr>Слайд 16</vt:lpstr>
      <vt:lpstr>Строение органов пищеварения  Система органов пищеварения состоит из пищеварительного тракта и пищеварительных желез.  Пищеварительный тракт человека имеет форму трубки длиной 8-10 м и подразделяется на следующие отделы: ротовая полость, глотка, пищевод, желудок и кишечник в котором выделят тонкую т толстую кишки. Пищеварительные железы: печень, поджелудочная железа, слюнные железы.</vt:lpstr>
      <vt:lpstr>Слайд 18</vt:lpstr>
      <vt:lpstr>Слайд 19</vt:lpstr>
      <vt:lpstr>Виды сосудов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Опорно-двигательная система</dc:title>
  <dc:creator>Сергей</dc:creator>
  <cp:lastModifiedBy>Admin</cp:lastModifiedBy>
  <cp:revision>7</cp:revision>
  <dcterms:created xsi:type="dcterms:W3CDTF">2010-09-09T17:17:02Z</dcterms:created>
  <dcterms:modified xsi:type="dcterms:W3CDTF">2013-09-09T17:18:19Z</dcterms:modified>
</cp:coreProperties>
</file>