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9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4E26-BA74-43CC-BD94-9CABED22759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7571-A78C-4B04-AA54-0DDAF0378D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4E26-BA74-43CC-BD94-9CABED22759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7571-A78C-4B04-AA54-0DDAF0378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4E26-BA74-43CC-BD94-9CABED22759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7571-A78C-4B04-AA54-0DDAF0378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4E26-BA74-43CC-BD94-9CABED22759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7571-A78C-4B04-AA54-0DDAF0378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4E26-BA74-43CC-BD94-9CABED22759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00F7571-A78C-4B04-AA54-0DDAF0378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4E26-BA74-43CC-BD94-9CABED22759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7571-A78C-4B04-AA54-0DDAF0378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4E26-BA74-43CC-BD94-9CABED22759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7571-A78C-4B04-AA54-0DDAF0378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4E26-BA74-43CC-BD94-9CABED22759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7571-A78C-4B04-AA54-0DDAF0378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4E26-BA74-43CC-BD94-9CABED22759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7571-A78C-4B04-AA54-0DDAF0378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4E26-BA74-43CC-BD94-9CABED22759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7571-A78C-4B04-AA54-0DDAF0378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4E26-BA74-43CC-BD94-9CABED22759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7571-A78C-4B04-AA54-0DDAF0378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9CC4E26-BA74-43CC-BD94-9CABED22759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0F7571-A78C-4B04-AA54-0DDAF0378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008111"/>
          </a:xfrm>
        </p:spPr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3597" y="1844824"/>
            <a:ext cx="6136809" cy="34470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Строение клетки </a:t>
            </a:r>
          </a:p>
          <a:p>
            <a:pPr algn="ctr"/>
            <a:endParaRPr lang="ru-RU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ru-RU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Подготовил </a:t>
            </a:r>
            <a:r>
              <a:rPr lang="ru-RU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уеник</a:t>
            </a:r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6 «</a:t>
            </a: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а» класса Лобанов Семен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Строение клет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estival.1september.ru/articles/627189/presentation/1/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-136525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estival.1september.ru/articles/627189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136904" cy="5976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Различия в строении растительной и животной клет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17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Тема урока</vt:lpstr>
      <vt:lpstr>Слайд 2</vt:lpstr>
      <vt:lpstr>Слайд 3</vt:lpstr>
      <vt:lpstr>Слайд 4</vt:lpstr>
      <vt:lpstr>Слайд 5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</dc:title>
  <cp:lastModifiedBy>Neo</cp:lastModifiedBy>
  <cp:revision>2</cp:revision>
  <dcterms:created xsi:type="dcterms:W3CDTF">2015-12-18T01:58:02Z</dcterms:created>
  <dcterms:modified xsi:type="dcterms:W3CDTF">2016-02-03T04:08:04Z</dcterms:modified>
</cp:coreProperties>
</file>