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0167-B9C2-4572-A094-ED3806621EB9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0B01-9299-4216-BABB-16BBDA3BE7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900igr.net/datas/biologija/Urok-Dykhanie-rastenij/0002-002-Tema-uroka-Dykhanie-rasten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Выводы по проекту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подготовила учитель биологии Щербакова Н.Ю.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робл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6033" cy="699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робл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260648"/>
            <a:ext cx="9080500" cy="610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опросы учебной те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74513" cy="680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роблемы самостоятельных исследов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8978503" cy="6733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Схема «Что я знаю о дыха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Результаты представленных исследов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Урок Дыхание раст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Урок Дыхание раст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80501" cy="699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  подготовила учитель биологии Щербакова Н.Ю.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Neo</dc:creator>
  <cp:lastModifiedBy>Neo</cp:lastModifiedBy>
  <cp:revision>2</cp:revision>
  <dcterms:created xsi:type="dcterms:W3CDTF">2016-02-03T04:13:29Z</dcterms:created>
  <dcterms:modified xsi:type="dcterms:W3CDTF">2016-02-03T04:27:27Z</dcterms:modified>
</cp:coreProperties>
</file>