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3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09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8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44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0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18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80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49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68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4A80D-01F2-4782-B5A7-424649C86228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779E-A205-4895-A47A-C2E7EAACB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82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сканирование0002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9"/>
            <a:ext cx="1512168" cy="209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714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2</cp:revision>
  <dcterms:created xsi:type="dcterms:W3CDTF">2016-02-03T04:59:24Z</dcterms:created>
  <dcterms:modified xsi:type="dcterms:W3CDTF">2016-02-03T05:18:48Z</dcterms:modified>
</cp:coreProperties>
</file>