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256" r:id="rId3"/>
    <p:sldId id="258" r:id="rId4"/>
    <p:sldId id="260" r:id="rId5"/>
    <p:sldId id="261" r:id="rId6"/>
    <p:sldId id="262" r:id="rId7"/>
    <p:sldId id="268" r:id="rId8"/>
    <p:sldId id="269" r:id="rId9"/>
    <p:sldId id="270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hyperlink" Target="http://images.yandex.ru/yandsearch?source=wiz&amp;fp=4&amp;img_url=http://img0.liveinternet.ru/images/attach/c/2/73/455/73455690_0_3eeb7_1e1b1c49_XL.png&amp;uinfo=ww-1007-wh-673-fw-782-fh-467-pd-1&amp;p=4&amp;text=%D0%BF%D0%BE%D0%BB%D0%B5%D0%B7%D0%BD%D1%8B%D0%B5%20%D0%BE%D0%B2%D0%BE%D1%89%D0%B8%20%D0%B8%20%D1%84%D1%80%D1%83%D0%BA%D1%82%D1%8B%20%D0%BA%D0%B0%D1%80%D1%82%D0%B8%D0%BD%D0%BA%D0%B8&amp;noreask=1&amp;pos=138&amp;rpt=simage&amp;lr=35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hyperlink" Target="http://images.yandex.ru/yandsearch?source=wiz&amp;fp=0&amp;img_url=http://www.artofcare.ru/files/news/aoc_rus/4463a.jpg&amp;text=%D0%BA%D0%B0%D1%80%D1%82%D0%B8%D0%BD%D0%BA%D0%B8%20%D1%87%D0%B8%D0%BF%D1%81%D1%8B%20%D0%B8%20%D1%81%D1%83%D1%85%D0%B0%D1%80%D0%B8%D0%BA%D0%B8&amp;noreask=1&amp;pos=13&amp;lr=35&amp;rpt=simag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http://images.yandex.ru/yandsearch?source=wiz&amp;fp=0&amp;img_url=http://4e4evica.ru/wp-content/uploads/2013/03/snacks.jpg&amp;text=%D0%BA%D0%B0%D1%80%D1%82%D0%B8%D0%BD%D0%BA%D0%B8%20%D1%87%D0%B8%D0%BF%D1%81%D1%8B%20%D0%B8%20%D1%81%D1%83%D1%85%D0%B0%D1%80%D0%B8%D0%BA%D0%B8&amp;noreask=1&amp;pos=4&amp;lr=35&amp;rpt=simage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1%8F%D0%B3%D0%BE%D0%B4%D1%8B%20%D1%84%D1%80%D1%83%D0%BA%D1%82%D1%8B-%20%D0%BF%D0%BE%D0%BB%D0%B5%D0%B7%D0%BD%D1%8B%D0%B5%20%D0%B8%D1%81%D1%82%D0%BE%D1%87%D0%BD%D0%B8%D0%BA%D0%B8%20%D0%B2%D0%B8%D1%82%D0%B0%D0%BC%D0%B8%D0%BD%D0%BE%D0%B2&amp;fp=0&amp;img_url=http://www.bugaga.ru/uploads/posts/2012-11/thumbs/1352362318_recipes-of-cure-tea-7.jpg&amp;pos=27&amp;uinfo=ww-1007-wh-673-fw-782-fh-467-pd-1&amp;rpt=simage" TargetMode="External"/><Relationship Id="rId13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12" Type="http://schemas.openxmlformats.org/officeDocument/2006/relationships/hyperlink" Target="http://images.yandex.ru/yandsearch?p=2&amp;text=%D1%8F%D0%B3%D0%BE%D0%B4%D1%8B%20%D1%84%D1%80%D1%83%D0%BA%D1%82%D1%8B-%20%D0%BF%D0%BE%D0%BB%D0%B5%D0%B7%D0%BD%D1%8B%D0%B5%20%D0%B8%D1%81%D1%82%D0%BE%D1%87%D0%BD%D0%B8%D0%BA%D0%B8%20%D0%B2%D0%B8%D1%82%D0%B0%D0%BC%D0%B8%D0%BD%D0%BE%D0%B2&amp;fp=2&amp;img_url=http://horoshistka.ru/wp-content/uploads/2011/11/spf15.jpg&amp;pos=63&amp;uinfo=ww-1007-wh-673-fw-782-fh-467-pd-1&amp;rpt=simage" TargetMode="External"/><Relationship Id="rId2" Type="http://schemas.openxmlformats.org/officeDocument/2006/relationships/hyperlink" Target="http://images.yandex.ru/yandsearch?p=2&amp;text=%D1%8F%D0%B3%D0%BE%D0%B4%D1%8B%20%D1%84%D1%80%D1%83%D0%BA%D1%82%D1%8B-%20%D0%BF%D0%BE%D0%BB%D0%B5%D0%B7%D0%BD%D1%8B%D0%B5%20%D0%B8%D1%81%D1%82%D0%BE%D1%87%D0%BD%D0%B8%D0%BA%D0%B8%20%D0%B2%D0%B8%D1%82%D0%B0%D0%BC%D0%B8%D0%BD%D0%BE%D0%B2&amp;fp=2&amp;img_url=http://g4.s3.forblabla.com/u38/photoE349/20916347235-0/large.png&amp;pos=68&amp;uinfo=ww-1007-wh-673-fw-782-fh-467-pd-1&amp;rpt=simage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yandex.ru/yandsearch?p=3&amp;text=%D1%8F%D0%B3%D0%BE%D0%B4%D1%8B%20%D1%84%D1%80%D1%83%D0%BA%D1%82%D1%8B-%20%D0%BF%D0%BE%D0%BB%D0%B5%D0%B7%D0%BD%D1%8B%D0%B5%20%D0%B8%D1%81%D1%82%D0%BE%D1%87%D0%BD%D0%B8%D0%BA%D0%B8%20%D0%B2%D0%B8%D1%82%D0%B0%D0%BC%D0%B8%D0%BD%D0%BE%D0%B2&amp;fp=3&amp;img_url=http://img1.liveinternet.ru/images/attach/b/3/3/875/3875130_yagoduy.jpg&amp;pos=114&amp;uinfo=ww-1007-wh-673-fw-782-fh-467-pd-1&amp;rpt=simage" TargetMode="External"/><Relationship Id="rId11" Type="http://schemas.openxmlformats.org/officeDocument/2006/relationships/image" Target="../media/image12.jpeg"/><Relationship Id="rId5" Type="http://schemas.openxmlformats.org/officeDocument/2006/relationships/image" Target="../media/image9.jpeg"/><Relationship Id="rId10" Type="http://schemas.openxmlformats.org/officeDocument/2006/relationships/hyperlink" Target="http://images.yandex.ru/yandsearch?p=4&amp;text=%D1%8F%D0%B3%D0%BE%D0%B4%D1%8B%20%D1%84%D1%80%D1%83%D0%BA%D1%82%D1%8B-%20%D0%BF%D0%BE%D0%BB%D0%B5%D0%B7%D0%BD%D1%8B%D0%B5%20%D0%B8%D1%81%D1%82%D0%BE%D1%87%D0%BD%D0%B8%D0%BA%D0%B8%20%D0%B2%D0%B8%D1%82%D0%B0%D0%BC%D0%B8%D0%BD%D0%BE%D0%B2&amp;fp=4&amp;img_url=http://arbuz.kz/public/uploads/editor/images/vtfyjauf7xwk0vemzifzqwhtz.jpg&amp;pos=135&amp;uinfo=ww-1007-wh-673-fw-782-fh-467-pd-1&amp;rpt=simage" TargetMode="External"/><Relationship Id="rId4" Type="http://schemas.openxmlformats.org/officeDocument/2006/relationships/hyperlink" Target="http://images.yandex.ru/yandsearch?text=%D1%8F%D0%B3%D0%BE%D0%B4%D1%8B%20%D1%84%D1%80%D1%83%D0%BA%D1%82%D1%8B-%20%D0%BF%D0%BE%D0%BB%D0%B5%D0%B7%D0%BD%D1%8B%D0%B5%20%D0%B8%D1%81%D1%82%D0%BE%D1%87%D0%BD%D0%B8%D0%BA%D0%B8%20%D0%B2%D0%B8%D1%82%D0%B0%D0%BC%D0%B8%D0%BD%D0%BE%D0%B2&amp;fp=0&amp;img_url=http://img.news.open.by/upload/iblock/219/berries.jpg&amp;pos=16&amp;uinfo=ww-1007-wh-673-fw-782-fh-467-pd-1&amp;rpt=simage" TargetMode="External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1%85%D0%BB%D0%B5%D0%B1&amp;fp=0&amp;img_url=http://kantrust.ru/wp-content/uploads/2012/02/Secret_pechka1-300x248.jpg&amp;pos=13&amp;uinfo=ww-1007-wh-673-fw-782-fh-467-pd-1&amp;rpt=simage" TargetMode="External"/><Relationship Id="rId13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12" Type="http://schemas.openxmlformats.org/officeDocument/2006/relationships/hyperlink" Target="http://images.yandex.ru/yandsearch?p=4&amp;text=%D0%BC%D0%BE%D0%BB%D0%BE%D0%BA%D0%BE&amp;fp=4&amp;img_url=http://copypast.ru/foto7/2638/interesnye_fakty_o_zubah_2.jpg&amp;pos=149&amp;uinfo=ww-1007-wh-673-fw-782-fh-467-pd-1&amp;rpt=simage" TargetMode="External"/><Relationship Id="rId2" Type="http://schemas.openxmlformats.org/officeDocument/2006/relationships/hyperlink" Target="http://images.yandex.ru/yandsearch?p=1&amp;text=%D0%BC%D0%B0%D1%81%D0%BB%D0%BE%20%D1%81%D1%8B%D1%80&amp;fp=1&amp;img_url=http://img1.liveinternet.ru/images/attach/c/2/64/674/64674574_buter_c_suyrom.jpg&amp;pos=32&amp;uinfo=ww-1007-wh-673-fw-782-fh-467-pd-1&amp;rpt=simage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yandex.ru/yandsearch?source=wiz&amp;fp=1&amp;img_url=http://img.nr2.ru/pict/arts1/38/10/381034.jpg&amp;uinfo=ww-1007-wh-673-fw-782-fh-467-pd-1&amp;p=1&amp;text=%D1%8F%D0%B9%D1%86%D0%B0&amp;noreask=1&amp;pos=54&amp;rpt=simage&amp;lr=35" TargetMode="External"/><Relationship Id="rId11" Type="http://schemas.openxmlformats.org/officeDocument/2006/relationships/image" Target="../media/image18.jpeg"/><Relationship Id="rId5" Type="http://schemas.openxmlformats.org/officeDocument/2006/relationships/image" Target="../media/image15.jpeg"/><Relationship Id="rId15" Type="http://schemas.openxmlformats.org/officeDocument/2006/relationships/image" Target="../media/image20.jpeg"/><Relationship Id="rId10" Type="http://schemas.openxmlformats.org/officeDocument/2006/relationships/hyperlink" Target="http://images.yandex.ru/yandsearch?p=3&amp;text=%D0%BC%D0%BE%D0%BB%D0%BE%D0%BA%D0%BE&amp;fp=3&amp;img_url=http://img.board.com.ua/a/1043000263/wm/0-naturalnyie-produktyi-pitaniya-iz-sela.jpg&amp;pos=110&amp;uinfo=ww-1007-wh-673-fw-782-fh-467-pd-1&amp;rpt=simage" TargetMode="External"/><Relationship Id="rId4" Type="http://schemas.openxmlformats.org/officeDocument/2006/relationships/hyperlink" Target="http://images.yandex.ru/yandsearch?p=1&amp;text=%D0%BC%D0%B0%D1%81%D0%BB%D0%BE%20%D1%81%D1%8B%D1%80&amp;fp=1&amp;img_url=http://bodystrong.info/assets/images/pitanie-i-sport/6/6_facts_foods.jpg&amp;pos=30&amp;uinfo=ww-1007-wh-673-fw-782-fh-467-pd-1&amp;rpt=simage" TargetMode="External"/><Relationship Id="rId9" Type="http://schemas.openxmlformats.org/officeDocument/2006/relationships/image" Target="../media/image17.jpeg"/><Relationship Id="rId14" Type="http://schemas.openxmlformats.org/officeDocument/2006/relationships/hyperlink" Target="http://images.yandex.ru/yandsearch?text=%D1%80%D1%8B%D0%B1%D0%B8%D0%B9%20%D0%B6%D0%B8%D1%80%20%D0%BF%D0%BE%D0%BB%D1%8C%D0%B7%D0%B0&amp;fp=0&amp;img_url=http://vsewomens.ru/uploads/posts/2013-11/1384298966_rybiy-zhir-polza-3.jpg&amp;pos=27&amp;uinfo=ww-1007-wh-673-fw-782-fh-467-pd-1&amp;rpt=simag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images.yandex.ru/yandsearch?p=4&amp;text=%D1%88%D0%B8%D0%BF%D0%BE%D0%B2%D0%BD%D0%B8%D0%BA%20%D1%84%D0%BE%D1%82%D0%BE&amp;fp=4&amp;img_url=http://otvetin.ru/uploads/posts/1310812041_shipovnik1.jpg&amp;pos=130&amp;uinfo=ww-1263-wh-929-fw-1038-fh-598-pd-1&amp;rpt=simage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jpeg"/><Relationship Id="rId4" Type="http://schemas.openxmlformats.org/officeDocument/2006/relationships/hyperlink" Target="http://images.yandex.ru/yandsearch?p=2&amp;text=%D1%88%D0%B8%D0%BF%D0%BE%D0%B2%D0%BD%D0%B8%D0%BA%20%D1%84%D0%BE%D1%82%D0%BE&amp;fp=2&amp;img_url=http://img2.board.com.ua/a/2000569329/wm/2-shipovnik-plodyi-s-urozhaya-2012.jpg&amp;pos=65&amp;uinfo=ww-1263-wh-929-fw-1038-fh-598-pd-1&amp;rpt=simage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1&amp;text=%D0%B1%D0%B0%D0%BD%D0%B0%D0%BD%D1%8B%20%D1%84%D0%BE%D1%82%D0%BE&amp;fp=1&amp;img_url=http://media.steampowered.com/steamcommunity/public/images/avatars/da/dac433c77edae6982b5ed109752909677e5d5dd2_full.jpg&amp;pos=43&amp;uinfo=ww-1263-wh-929-fw-1038-fh-598-pd-1&amp;rpt=simage" TargetMode="External"/><Relationship Id="rId3" Type="http://schemas.openxmlformats.org/officeDocument/2006/relationships/image" Target="../media/image23.jpeg"/><Relationship Id="rId7" Type="http://schemas.openxmlformats.org/officeDocument/2006/relationships/image" Target="../media/image25.jpeg"/><Relationship Id="rId2" Type="http://schemas.openxmlformats.org/officeDocument/2006/relationships/hyperlink" Target="http://images.yandex.ru/yandsearch?p=3&amp;text=%D0%BC%D0%BE%D1%80%D0%BA%D0%BE%D0%B2%D1%8C%20%D1%84%D0%BE%D1%82%D0%BE&amp;fp=3&amp;img_url=http://lifeglobe.net/media/entry/665/3177516_3.jpg&amp;pos=92&amp;uinfo=ww-1263-wh-929-fw-1038-fh-598-pd-1&amp;rpt=simage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yandex.ru/yandsearch?text=%D0%B1%D0%B0%D0%BD%D0%B0%D0%BD%D1%8B%20%D1%84%D0%BE%D1%82%D0%BE&amp;fp=0&amp;img_url=http://ona-znaet.ru/statii/4/122/d3.jpg&amp;pos=28&amp;uinfo=ww-1263-wh-929-fw-1038-fh-598-pd-1&amp;rpt=simage" TargetMode="External"/><Relationship Id="rId11" Type="http://schemas.openxmlformats.org/officeDocument/2006/relationships/image" Target="../media/image27.jpeg"/><Relationship Id="rId5" Type="http://schemas.openxmlformats.org/officeDocument/2006/relationships/image" Target="../media/image24.jpeg"/><Relationship Id="rId10" Type="http://schemas.openxmlformats.org/officeDocument/2006/relationships/hyperlink" Target="http://images.yandex.ru/yandsearch?p=2&amp;text=%D0%B1%D0%B0%D0%BD%D0%B0%D0%BD%D1%8B%20%D1%84%D0%BE%D1%82%D0%BE&amp;fp=2&amp;img_url=http://www.animated-gifs.eu/fruits-bananas/0045.gif&amp;pos=64&amp;uinfo=ww-1263-wh-929-fw-1038-fh-598-pd-1&amp;rpt=simage" TargetMode="External"/><Relationship Id="rId4" Type="http://schemas.openxmlformats.org/officeDocument/2006/relationships/hyperlink" Target="http://images.yandex.ru/yandsearch?p=2&amp;text=%D0%BC%D0%BE%D1%80%D0%BA%D0%BE%D0%B2%D0%BD%D1%8B%D0%B9%20%D1%81%D0%BE%D0%BA%20%D1%84%D0%BE%D1%82%D0%BE&amp;fp=2&amp;img_url=http://sovet-sovetov.ru/wp-content/uploads/2012/04/%D1%81%D0%BE%D0%BA.jpg&amp;pos=72&amp;uinfo=ww-1263-wh-929-fw-1038-fh-598-pd-1&amp;rpt=simage" TargetMode="External"/><Relationship Id="rId9" Type="http://schemas.openxmlformats.org/officeDocument/2006/relationships/image" Target="../media/image2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8329642" cy="186847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«Овощи, ягоды и фрукты - самые  витаминные продукты»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3861048"/>
            <a:ext cx="43924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Презентация по программе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«Разговор о правильном питании» выполнена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Чаленко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Русланом ,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учеником 3 «Б» класса МБОУ «СОШ №7» ст. Тбилисской Краснодарского края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Научный руководитель:</a:t>
            </a:r>
          </a:p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Сабельникова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О.В.,учитель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начальных классов МБОУ «СОШ № 7»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6" name="Рисунок 5" descr="getImage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87624" y="2035936"/>
            <a:ext cx="3168352" cy="4752528"/>
          </a:xfrm>
          <a:prstGeom prst="rect">
            <a:avLst/>
          </a:prstGeom>
        </p:spPr>
      </p:pic>
      <p:pic>
        <p:nvPicPr>
          <p:cNvPr id="7" name="Рисунок 6" descr="http://im7-tub-ru.yandex.net/i?id=300495965-02-72&amp;n=21">
            <a:hlinkClick r:id="rId4" tgtFrame="&quot;_blank&quot;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24128" y="1844824"/>
            <a:ext cx="21431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1088" y="980728"/>
            <a:ext cx="8062912" cy="1470025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 где же найти витамины весной? 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знаю ответ на этот вопрос – 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мамы в морозильной камере! 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Там овощи  и фрукты найду я без труда 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ягоду любую возьму оттуда я. 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Варить будем компоты и ягодный кисель,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Здоровья нам прибавит и сил на целый день!</a:t>
            </a:r>
            <a:r>
              <a:rPr lang="ru-RU" sz="1600" b="1" dirty="0" smtClean="0">
                <a:solidFill>
                  <a:schemeClr val="tx1"/>
                </a:solidFill>
              </a:rPr>
              <a:t/>
            </a:r>
            <a:br>
              <a:rPr lang="ru-RU" sz="1600" b="1" dirty="0" smtClean="0">
                <a:solidFill>
                  <a:schemeClr val="tx1"/>
                </a:solidFill>
              </a:rPr>
            </a:b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85784" y="2143116"/>
            <a:ext cx="45719" cy="321464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pic>
        <p:nvPicPr>
          <p:cNvPr id="5" name="Рисунок 4" descr="л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3968" y="2708920"/>
            <a:ext cx="2746412" cy="3938167"/>
          </a:xfrm>
          <a:prstGeom prst="rect">
            <a:avLst/>
          </a:prstGeom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692696"/>
            <a:ext cx="7406640" cy="1571636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Кто здоровым хочет быть, не болеть и не хандрить, 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Пусть полюбит витамины – враз исчезнут все ангины!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Если хочешь быть здоров, позабудь про докторов.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Спортом лучше занимайся, в речке плавай, закаляйся.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Витамины не забудь, в них  - к здоровью верный  путь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Чаленко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Р.)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-142876" y="1571612"/>
            <a:ext cx="142876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6" name="Рисунок 5" descr="cNBwtNzVeac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59632" y="2276872"/>
            <a:ext cx="3000396" cy="4292047"/>
          </a:xfrm>
          <a:prstGeom prst="rect">
            <a:avLst/>
          </a:prstGeom>
        </p:spPr>
      </p:pic>
      <p:pic>
        <p:nvPicPr>
          <p:cNvPr id="7" name="Рисунок 6" descr="tcPmg3OqXeo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99992" y="2348880"/>
            <a:ext cx="4405312" cy="428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357166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Будьте здоровы!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85784" y="3571876"/>
            <a:ext cx="139044" cy="1428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Рисунок 3" descr="1326097874_1323758166funny_fruit_3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357422" y="2428868"/>
            <a:ext cx="5445132" cy="3632681"/>
          </a:xfrm>
          <a:prstGeom prst="rect">
            <a:avLst/>
          </a:prstGeom>
        </p:spPr>
      </p:pic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484784"/>
            <a:ext cx="7772400" cy="1224136"/>
          </a:xfrm>
        </p:spPr>
        <p:txBody>
          <a:bodyPr>
            <a:noAutofit/>
          </a:bodyPr>
          <a:lstStyle/>
          <a:p>
            <a:pPr lvl="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Мы часто болеем  и мне казалось, что если я буду есть торты, чипсы, сухарики и варенье, то быстрей поправлюсь, ведь это моя любимая еда!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Врачи же советуют есть больше овощей, ягод и фруктов, когда болеешь! А почему? Я  задумался?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-785850" y="4714884"/>
            <a:ext cx="317191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7" name="Рисунок 6" descr="http://im7-tub-ru.yandex.net/i?id=47560543-43-72&amp;n=21">
            <a:hlinkClick r:id="rId2" tgtFrame="&quot;_blank&quot;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59832" y="2276872"/>
            <a:ext cx="1285884" cy="121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2-tub-ru.yandex.net/i?id=186946479-22-72&amp;n=21">
            <a:hlinkClick r:id="rId4" tgtFrame="&quot;_blank&quot;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43608" y="2132856"/>
            <a:ext cx="19335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TcmW3NNatmw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259632" y="3717032"/>
            <a:ext cx="2742158" cy="2924968"/>
          </a:xfrm>
          <a:prstGeom prst="rect">
            <a:avLst/>
          </a:prstGeom>
        </p:spPr>
      </p:pic>
      <p:pic>
        <p:nvPicPr>
          <p:cNvPr id="14" name="Рисунок 13" descr="IMvnWZjAzeU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5007915" y="2564904"/>
            <a:ext cx="4136085" cy="3562351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586658" cy="3168352"/>
          </a:xfrm>
        </p:spPr>
        <p:txBody>
          <a:bodyPr>
            <a:no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Тогда Врач Мне Объяснил, Что Ягоды, Фрукты И Овощи –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Это Источники  Витаминов И Минеральных Веществ.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Оказывается В Теле Человека Содержится Около 300 Грамм  Поваренной Соли. Она Помогает Удерживать В Нашем Теле Воду. Благодаря Ей Наша Пища Переваривается, А Вредные Микробы Погибают. Суточная Потребность Её Составляет 10-15 Граммов, А Избыток Вреден, Т.К. Приводит К Повышению Кровяного Давления. Вот Это Да! А Я И Не Знал ,Что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Соли Кальция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Нужны Организму  Для Роста Костей. Они Регулируют Работу Сердца, Участвуют В Процессе Свертывания Крови.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2.Даже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Соли Фосфора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Необходимы Нашим Нервным Клеткам И Конечно Для Здоровья Зубов.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Соли Железа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-то Как Нам Нужны! А Для Того, Чтобы Наши Клетки Получали Достаточное Количества Кислорода.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4.Есть Такие Соли Как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-Соли Магния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Они Регулируют Работу Сердца.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im2-tub-ru.yandex.net/i?id=125995682-29-72&amp;n=21">
            <a:hlinkClick r:id="rId2" tgtFrame="&quot;_blank&quot;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51920" y="5661248"/>
            <a:ext cx="1728192" cy="1068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6-tub-ru.yandex.net/i?id=132665380-37-72&amp;n=21">
            <a:hlinkClick r:id="rId4" tgtFrame="&quot;_blank&quot;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04248" y="5805264"/>
            <a:ext cx="1728192" cy="92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7-tub-ru.yandex.net/i?id=440906361-08-72&amp;n=21">
            <a:hlinkClick r:id="rId6" tgtFrame="&quot;_blank&quot;"/>
          </p:cNvPr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331640" y="5589240"/>
            <a:ext cx="1584176" cy="1068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5-tub-ru.yandex.net/i?id=472059163-16-72&amp;n=21">
            <a:hlinkClick r:id="rId8" tgtFrame="&quot;_blank&quot;"/>
          </p:cNvPr>
          <p:cNvPicPr/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475656" y="4437112"/>
            <a:ext cx="1800200" cy="998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1-tub-ru.yandex.net/i?id=76515210-57-72&amp;n=21">
            <a:hlinkClick r:id="rId10" tgtFrame="&quot;_blank&quot;"/>
          </p:cNvPr>
          <p:cNvPicPr/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4283968" y="4293096"/>
            <a:ext cx="2376264" cy="1282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5-tub-ru.yandex.net/i?id=223367811-14-72&amp;n=21">
            <a:hlinkClick r:id="rId12" tgtFrame="&quot;_blank&quot;"/>
          </p:cNvPr>
          <p:cNvPicPr/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7020272" y="4653136"/>
            <a:ext cx="1872208" cy="92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8143932" cy="3429024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знаю название некоторых витаминов, но они, как сказал мне врач, самые основные.  Их принято обозначать латинскими буквами: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А,В,С,Д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Чтобы я был здоровым и бодрым,  мне необходимо совсем немного этих веществ.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где же найти эти витамины?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вот где!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Витамин 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есть в масле, сыре, в молоке, и в моркови, абрикосе, в фруктах ягодах он есть, всех их мне не перечесть.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Витамин В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имеет злаки –рожь, пшеница и сырок, вкусный от яиц желток.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Витамин Д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находится всегда  в молоке и в рыбьем жире, в масле сливочном и сыре.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Это вкусная еда. 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Будешь пить молоко 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будут крепкие зубы!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im6-tub-ru.yandex.net/i?id=254103775-54-72&amp;n=21">
            <a:hlinkClick r:id="rId2" tgtFrame="&quot;_blank&quot;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28992" y="5429264"/>
            <a:ext cx="1285884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6-tub-ru.yandex.net/i?id=31302823-56-72&amp;n=21">
            <a:hlinkClick r:id="rId4" tgtFrame="&quot;_blank&quot;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38" y="3857628"/>
            <a:ext cx="2571768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00100" y="2786059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7" name="Рисунок 6" descr="http://im1-tub-ru.yandex.net/i?id=130726500-16-72&amp;n=21">
            <a:hlinkClick r:id="rId6" tgtFrame="&quot;_blank&quot;"/>
          </p:cNvPr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285852" y="5857878"/>
            <a:ext cx="1428728" cy="1000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4-tub-ru.yandex.net/i?id=18927247-61-72&amp;n=21">
            <a:hlinkClick r:id="rId8" tgtFrame="&quot;_blank&quot;"/>
          </p:cNvPr>
          <p:cNvPicPr/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072330" y="3714752"/>
            <a:ext cx="17335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0-tub-ru.yandex.net/i?id=450652210-27-72&amp;n=21">
            <a:hlinkClick r:id="rId10" tgtFrame="&quot;_blank&quot;"/>
          </p:cNvPr>
          <p:cNvPicPr/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4932040" y="4437112"/>
            <a:ext cx="1747839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3-tub-ru.yandex.net/i?id=35964105-33-72&amp;n=21">
            <a:hlinkClick r:id="rId12" tgtFrame="&quot;_blank&quot;"/>
          </p:cNvPr>
          <p:cNvPicPr/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3643306" y="3929066"/>
            <a:ext cx="9906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6-tub-ru.yandex.net/i?id=622201508-42-72&amp;n=21">
            <a:hlinkClick r:id="rId14" tgtFrame="&quot;_blank&quot;"/>
          </p:cNvPr>
          <p:cNvPicPr/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6886575" y="5286388"/>
            <a:ext cx="22574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000108"/>
            <a:ext cx="7543824" cy="928694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А вот «С» едим со щами, и с плодами, овощами</a:t>
            </a:r>
            <a:br>
              <a:rPr lang="ru-RU" sz="2000" b="1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Он в капусте и шпинате, и в шиповнике, в томате,</a:t>
            </a:r>
            <a:br>
              <a:rPr lang="ru-RU" sz="2000" b="1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И в салате, щавеле, поищите на земле. </a:t>
            </a:r>
            <a:br>
              <a:rPr lang="ru-RU" sz="2000" b="1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Лук, редиска, репа, брюква, и укроп, петрушка, клюква,</a:t>
            </a:r>
            <a:br>
              <a:rPr lang="ru-RU" sz="2000" b="1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И лимон, и апельсин, ну во всем мы «С» едим!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http://im1-tub-ru.yandex.net/i?id=288698579-64-72&amp;n=21">
            <a:hlinkClick r:id="rId2" tgtFrame="&quot;_blank&quot;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9632" y="3501008"/>
            <a:ext cx="335758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5-tub-ru.yandex.net/i?id=441531938-50-72&amp;n=21">
            <a:hlinkClick r:id="rId4" tgtFrame="&quot;_blank&quot;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64088" y="3501008"/>
            <a:ext cx="350046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2297106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знаете ли вы, что высушенные плоды шиповника в 30 раз богаче витамином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чем плоды апельсина? Нет? И я не знал! И что в плодах рябины витамина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и 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больше, чем в лимонах. Оказывается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морковь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облегчает заучивание наизусть.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Всё, буду есть одну морковь! Хотя я очень люблю бананы и оказывается не зря! Они содержат вещество  под названием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серотонин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чтобы наш мозг просигнализировал 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я счастлив!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im5-tub-ru.yandex.net/i?id=84483936-48-72&amp;n=21">
            <a:hlinkClick r:id="rId2" tgtFrame="&quot;_blank&quot;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43808" y="2924944"/>
            <a:ext cx="335758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2-tub-ru.yandex.net/i?id=100346645-10-72&amp;n=21">
            <a:hlinkClick r:id="rId4" tgtFrame="&quot;_blank&quot;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44208" y="2636912"/>
            <a:ext cx="1928826" cy="1785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4-tub-ru.yandex.net/i?id=286193172-56-72&amp;n=21">
            <a:hlinkClick r:id="rId6" tgtFrame="&quot;_blank&quot;"/>
          </p:cNvPr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355976" y="4857746"/>
            <a:ext cx="3000396" cy="2000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7-tub-ru.yandex.net/i?id=233527944-07-72&amp;n=21">
            <a:hlinkClick r:id="rId8" tgtFrame="&quot;_blank&quot;"/>
          </p:cNvPr>
          <p:cNvPicPr/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187624" y="4581128"/>
            <a:ext cx="1785950" cy="1928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2-tub-ru.yandex.net/i?id=2281110-70-72&amp;n=21">
            <a:hlinkClick r:id="rId10" tgtFrame="&quot;_blank&quot;"/>
          </p:cNvPr>
          <p:cNvPicPr/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500926" y="4357670"/>
            <a:ext cx="164307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692696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 как же все это съесть, когда тебе не хочется и ты болеешь?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выпить морковный сок, съесть тыквенную кашу? Мама говорит, что они очень полезные. Я и сам  теперь понимаю это.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мама решила  приготовить мне не только полезные и вкусные блюда, но ещё и красивые. Вот, например, одно из моих  любимых блюд: картофельное пюре с сардельками, помидорами и сметаной – ничего особенного, но как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вкусно-о-о-о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М-м-м-м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-3714808" y="2857496"/>
            <a:ext cx="71438" cy="142875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6" name="Рисунок 5" descr="_kTerjnBC9Y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643570" y="2428868"/>
            <a:ext cx="3214710" cy="4286280"/>
          </a:xfrm>
          <a:prstGeom prst="rect">
            <a:avLst/>
          </a:prstGeom>
        </p:spPr>
      </p:pic>
      <p:pic>
        <p:nvPicPr>
          <p:cNvPr id="7" name="Рисунок 6" descr="H6tFUAEUBmA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71604" y="2428868"/>
            <a:ext cx="3214710" cy="428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42852"/>
            <a:ext cx="8229600" cy="2714644"/>
          </a:xfrm>
        </p:spPr>
        <p:txBody>
          <a:bodyPr>
            <a:noAutofit/>
          </a:bodyPr>
          <a:lstStyle/>
          <a:p>
            <a:pPr lvl="0"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 хочу вам рассказать о моем любимом салате под названием «Цезарь». Мы с мамой часто делаем его, и я ей помогаю в этом. А в состав его входят все витамины (растительные и животные) – помидоры, огурцы, сыр, куриное мясо (т.е. грудка), зелень салата, укроп. Все нарезаем кубиками, солим, заправляем соусом «Цезарь» ( или майонезом) и: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«Приятного аппетита!»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Этот салат хорош и в будни и в праздники – он, кстати, съедается первым. Попробуйте, вам понравится!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MCEJE9IIA6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20072" y="3356992"/>
            <a:ext cx="3714776" cy="3143272"/>
          </a:xfrm>
          <a:prstGeom prst="rect">
            <a:avLst/>
          </a:prstGeom>
        </p:spPr>
      </p:pic>
      <p:pic>
        <p:nvPicPr>
          <p:cNvPr id="9" name="Рисунок 8" descr="tTdNrb9tjR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15616" y="3284984"/>
            <a:ext cx="3929090" cy="3143272"/>
          </a:xfrm>
          <a:prstGeom prst="rect">
            <a:avLst/>
          </a:prstGeom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412776"/>
            <a:ext cx="7956376" cy="1472184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как же мы забыли про орехи и сухофрукты? 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В них много питательных веществ для поддержания иммунитета. Это то, что надо для весны! Сухофрукты содержат больше биологически активных веществ по сравнению со свежими фруктами. По сути, это концентрат, в котором содержаться кальций, магний, железо и другие ценные вещества. Я думаю, что многие любят финики, курагу, изюм, чернослив и разные виды орехов.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Если будете все это есть – болезни обойдут вас стороной. 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714676" y="1850064"/>
            <a:ext cx="285752" cy="364490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pic>
        <p:nvPicPr>
          <p:cNvPr id="4" name="Рисунок 3" descr="Xxi9_f2UXmo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051720" y="2924944"/>
            <a:ext cx="5400600" cy="38228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434</TotalTime>
  <Words>247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«Овощи, ягоды и фрукты - самые  витаминные продукты»</vt:lpstr>
      <vt:lpstr>   Мы часто болеем  и мне казалось, что если я буду есть торты, чипсы, сухарики и варенье, то быстрей поправлюсь, ведь это моя любимая еда! Врачи же советуют есть больше овощей, ягод и фруктов, когда болеешь! А почему? Я  задумался? </vt:lpstr>
      <vt:lpstr> Тогда Врач Мне Объяснил, Что Ягоды, Фрукты И Овощи – Это Источники  Витаминов И Минеральных Веществ.  Оказывается В Теле Человека Содержится Около 300 Грамм  Поваренной Соли. Она Помогает Удерживать В Нашем Теле Воду. Благодаря Ей Наша Пища Переваривается, А Вредные Микробы Погибают. Суточная Потребность Её Составляет 10-15 Граммов, А Избыток Вреден, Т.К. Приводит К Повышению Кровяного Давления. Вот Это Да! А Я И Не Знал ,Что:  1.Соли Кальция Нужны Организму  Для Роста Костей. Они Регулируют Работу Сердца, Участвуют В Процессе Свертывания Крови. 2.Даже Соли Фосфора Необходимы Нашим Нервным Клеткам И Конечно Для Здоровья Зубов. 3.А Соли Железа-то Как Нам Нужны! А Для Того, Чтобы Наши Клетки Получали Достаточное Количества Кислорода. 4.Есть Такие Соли Как -Соли Магния, Они Регулируют Работу Сердца. </vt:lpstr>
      <vt:lpstr>Я знаю название некоторых витаминов, но они, как сказал мне врач, самые основные.  Их принято обозначать латинскими буквами: А,В,С,Д. Чтобы я был здоровым и бодрым,  мне необходимо совсем немного этих веществ. А где же найти эти витамины?  А вот где! Витамин А есть в масле, сыре, в молоке, и в моркови, абрикосе, в фруктах ягодах он есть, всех их мне не перечесть.  Витамин В имеет злаки –рожь, пшеница и сырок, вкусный от яиц желток.  Витамин Д находится всегда  в молоке и в рыбьем жире, в масле сливочном и сыре.  Это вкусная еда.  Будешь пить молоко  – будут крепкие зубы!  </vt:lpstr>
      <vt:lpstr>    А вот «С» едим со щами, и с плодами, овощами Он в капусте и шпинате, и в шиповнике, в томате, И в салате, щавеле, поищите на земле.  Лук, редиска, репа, брюква, и укроп, петрушка, клюква, И лимон, и апельсин, ну во всем мы «С» едим!    </vt:lpstr>
      <vt:lpstr>А знаете ли вы, что высушенные плоды шиповника в 30 раз богаче витамином С, чем плоды апельсина? Нет? И я не знал! И что в плодах рябины витамина А и С больше, чем в лимонах. Оказывается морковь облегчает заучивание наизусть.  Всё, буду есть одну морковь! Хотя я очень люблю бананы и оказывается не зря! Они содержат вещество  под названием «серотонин», чтобы наш мозг просигнализировал «я счастлив!».   </vt:lpstr>
      <vt:lpstr>          Но как же все это съесть, когда тебе не хочется и ты болеешь?  Как выпить морковный сок, съесть тыквенную кашу? Мама говорит, что они очень полезные. Я и сам  теперь понимаю это.  И мама решила  приготовить мне не только полезные и вкусные блюда, но ещё и красивые. Вот, например, одно из моих  любимых блюд: картофельное пюре с сардельками, помидорами и сметаной – ничего особенного, но как вкусно-о-о-о! М-м-м-м!</vt:lpstr>
      <vt:lpstr>Я хочу вам рассказать о моем любимом салате под названием «Цезарь». Мы с мамой часто делаем его, и я ей помогаю в этом. А в состав его входят все витамины (растительные и животные) – помидоры, огурцы, сыр, куриное мясо (т.е. грудка), зелень салата, укроп. Все нарезаем кубиками, солим, заправляем соусом «Цезарь» ( или майонезом) и:  «Приятного аппетита!»  Этот салат хорош и в будни и в праздники – он, кстати, съедается первым. Попробуйте, вам понравится!</vt:lpstr>
      <vt:lpstr>         А как же мы забыли про орехи и сухофрукты?           В них много питательных веществ для поддержания иммунитета. Это то, что надо для весны! Сухофрукты содержат больше биологически активных веществ по сравнению со свежими фруктами. По сути, это концентрат, в котором содержаться кальций, магний, железо и другие ценные вещества. Я думаю, что многие любят финики, курагу, изюм, чернослив и разные виды орехов.  Если будете все это есть – болезни обойдут вас стороной.  </vt:lpstr>
      <vt:lpstr>     Так где же найти витамины весной?  Я знаю ответ на этот вопрос –  у мамы в морозильной камере!  Там овощи  и фрукты найду я без труда  И ягоду любую возьму оттуда я.  Варить будем компоты и ягодный кисель, Здоровья нам прибавит и сил на целый день! </vt:lpstr>
      <vt:lpstr> Кто здоровым хочет быть, не болеть и не хандрить,  Пусть полюбит витамины – враз исчезнут все ангины! Если хочешь быть здоров, позабудь про докторов. Спортом лучше занимайся, в речке плавай, закаляйся. Витамины не забудь, в них  - к здоровью верный  путь! (Чаленко Р.)  </vt:lpstr>
      <vt:lpstr>Спасибо за внимание!  Будьте здоровы!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часто болеем  и мне казалось, что если я буду есть торты, чипсы, сухарики и варенье, то быстрей поправлюсь, ведь это моя любимая еда! </dc:title>
  <dc:creator>Ольга</dc:creator>
  <cp:lastModifiedBy>4</cp:lastModifiedBy>
  <cp:revision>29</cp:revision>
  <dcterms:created xsi:type="dcterms:W3CDTF">2014-02-16T13:54:08Z</dcterms:created>
  <dcterms:modified xsi:type="dcterms:W3CDTF">2016-02-07T16:35:03Z</dcterms:modified>
</cp:coreProperties>
</file>