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9" r:id="rId1"/>
  </p:sldMasterIdLst>
  <p:sldIdLst>
    <p:sldId id="360" r:id="rId2"/>
    <p:sldId id="361" r:id="rId3"/>
    <p:sldId id="362" r:id="rId4"/>
    <p:sldId id="363" r:id="rId5"/>
    <p:sldId id="364" r:id="rId6"/>
    <p:sldId id="365" r:id="rId7"/>
    <p:sldId id="366" r:id="rId8"/>
    <p:sldId id="367" r:id="rId9"/>
    <p:sldId id="368" r:id="rId10"/>
    <p:sldId id="369" r:id="rId11"/>
    <p:sldId id="370" r:id="rId12"/>
    <p:sldId id="371" r:id="rId13"/>
    <p:sldId id="372" r:id="rId14"/>
    <p:sldId id="373" r:id="rId15"/>
    <p:sldId id="374" r:id="rId16"/>
    <p:sldId id="375" r:id="rId17"/>
    <p:sldId id="376" r:id="rId18"/>
    <p:sldId id="377" r:id="rId19"/>
    <p:sldId id="378" r:id="rId20"/>
    <p:sldId id="379" r:id="rId21"/>
    <p:sldId id="380" r:id="rId22"/>
    <p:sldId id="381" r:id="rId23"/>
    <p:sldId id="382" r:id="rId24"/>
    <p:sldId id="383"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Объект с подписью">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457200" y="273050"/>
            <a:ext cx="3008313" cy="1162050"/>
          </a:xfrm>
          <a:prstGeom prst="rect">
            <a:avLst/>
          </a:prstGeom>
        </p:spPr>
        <p:txBody>
          <a:bodyPr anchor="b"/>
          <a:lstStyle>
            <a:lvl1pPr lvl="0" algn="l">
              <a:defRPr sz="2000" b="1"/>
            </a:lvl1pPr>
          </a:lstStyle>
          <a:p>
            <a:pPr lvl="0"/>
            <a:r>
              <a:rPr lang="ru-RU"/>
              <a:t>Образец заголовка</a:t>
            </a:r>
          </a:p>
        </p:txBody>
      </p:sp>
      <p:sp>
        <p:nvSpPr>
          <p:cNvPr id="3" name="Текст 2"/>
          <p:cNvSpPr txBox="1">
            <a:spLocks noGrp="1"/>
          </p:cNvSpPr>
          <p:nvPr>
            <p:ph type="body" idx="1"/>
          </p:nvPr>
        </p:nvSpPr>
        <p:spPr>
          <a:xfrm>
            <a:off x="3575050" y="273050"/>
            <a:ext cx="5111750" cy="5853114"/>
          </a:xfrm>
          <a:prstGeom prst="rect">
            <a:avLst/>
          </a:prstGeom>
        </p:spPr>
        <p:txBody>
          <a:bodyPr/>
          <a:lstStyle>
            <a:lvl1pPr lvl="0">
              <a:defRPr sz="3200"/>
            </a:lvl1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txBox="1">
            <a:spLocks noGrp="1"/>
          </p:cNvSpPr>
          <p:nvPr>
            <p:ph type="body" sz="half" idx="2"/>
          </p:nvPr>
        </p:nvSpPr>
        <p:spPr>
          <a:xfrm>
            <a:off x="457200" y="1435100"/>
            <a:ext cx="3008313" cy="4691063"/>
          </a:xfrm>
          <a:prstGeom prst="rect">
            <a:avLst/>
          </a:prstGeom>
        </p:spPr>
        <p:txBody>
          <a:bodyPr/>
          <a:lstStyle>
            <a:lvl1pPr marL="0" lvl="0" indent="0">
              <a:buNone/>
              <a:defRPr sz="1400"/>
            </a:lvl1pPr>
          </a:lstStyle>
          <a:p>
            <a:pPr lvl="0"/>
            <a:r>
              <a:rPr lang="ru-RU"/>
              <a:t>Образец текста</a:t>
            </a:r>
          </a:p>
        </p:txBody>
      </p:sp>
      <p:sp>
        <p:nvSpPr>
          <p:cNvPr id="5" name="Дата 4"/>
          <p:cNvSpPr txBox="1">
            <a:spLocks noGrp="1"/>
          </p:cNvSpPr>
          <p:nvPr>
            <p:ph type="dt" sz="half" idx="10"/>
          </p:nvPr>
        </p:nvSpPr>
        <p:spPr>
          <a:prstGeom prst="rect">
            <a:avLst/>
          </a:prstGeom>
        </p:spPr>
        <p:txBody>
          <a:bodyPr/>
          <a:lstStyle>
            <a:lvl1pPr lvl="0">
              <a:defRPr/>
            </a:lvl1pPr>
          </a:lstStyle>
          <a:p>
            <a:endParaRPr/>
          </a:p>
        </p:txBody>
      </p:sp>
      <p:sp>
        <p:nvSpPr>
          <p:cNvPr id="6" name="Нижний колонтитул 5"/>
          <p:cNvSpPr txBox="1">
            <a:spLocks noGrp="1"/>
          </p:cNvSpPr>
          <p:nvPr>
            <p:ph type="ftr" sz="quarter" idx="11"/>
          </p:nvPr>
        </p:nvSpPr>
        <p:spPr>
          <a:prstGeom prst="rect">
            <a:avLst/>
          </a:prstGeom>
        </p:spPr>
        <p:txBody>
          <a:bodyPr/>
          <a:lstStyle>
            <a:lvl1pPr lvl="0">
              <a:defRPr/>
            </a:lvl1pPr>
          </a:lstStyle>
          <a:p>
            <a:endParaRPr/>
          </a:p>
        </p:txBody>
      </p:sp>
      <p:sp>
        <p:nvSpPr>
          <p:cNvPr id="7" name="Номер слайда 6"/>
          <p:cNvSpPr txBox="1">
            <a:spLocks noGrp="1"/>
          </p:cNvSpPr>
          <p:nvPr>
            <p:ph type="sldNum" sz="quarter" idx="12"/>
          </p:nvPr>
        </p:nvSpPr>
        <p:spPr>
          <a:prstGeom prst="rect">
            <a:avLst/>
          </a:prstGeom>
        </p:spPr>
        <p:txBody>
          <a:bodyPr/>
          <a:lstStyle>
            <a:lvl1pPr lvl="0">
              <a:defRPr/>
            </a:lvl1pPr>
          </a:lstStyle>
          <a:p>
            <a:fld id="{8B38DBA3-52F9-4AF4-A6A4-FA4D7DB2F99C}" type="slidenum">
              <a:rPr/>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Два объекта">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p:spPr>
        <p:txBody>
          <a:bodyPr/>
          <a:lstStyle>
            <a:lvl1pPr lvl="0">
              <a:defRPr/>
            </a:lvl1pPr>
          </a:lstStyle>
          <a:p>
            <a:pPr lvl="0"/>
            <a:r>
              <a:rPr lang="ru-RU"/>
              <a:t>Образец заголовка</a:t>
            </a:r>
          </a:p>
        </p:txBody>
      </p:sp>
      <p:sp>
        <p:nvSpPr>
          <p:cNvPr id="3" name="Текст 2"/>
          <p:cNvSpPr txBox="1">
            <a:spLocks noGrp="1"/>
          </p:cNvSpPr>
          <p:nvPr>
            <p:ph type="body" sz="half" idx="1"/>
          </p:nvPr>
        </p:nvSpPr>
        <p:spPr>
          <a:xfrm>
            <a:off x="457200" y="1600200"/>
            <a:ext cx="4038600" cy="4525963"/>
          </a:xfrm>
          <a:prstGeom prst="rect">
            <a:avLst/>
          </a:prstGeom>
        </p:spPr>
        <p:txBody>
          <a:bodyPr/>
          <a:lstStyle>
            <a:lvl1pPr lvl="0">
              <a:defRPr sz="2800"/>
            </a:lvl1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txBox="1">
            <a:spLocks noGrp="1"/>
          </p:cNvSpPr>
          <p:nvPr>
            <p:ph type="body" sz="half" idx="2"/>
          </p:nvPr>
        </p:nvSpPr>
        <p:spPr>
          <a:xfrm>
            <a:off x="4648200" y="1600200"/>
            <a:ext cx="4038600" cy="4525963"/>
          </a:xfrm>
          <a:prstGeom prst="rect">
            <a:avLst/>
          </a:prstGeom>
        </p:spPr>
        <p:txBody>
          <a:bodyPr/>
          <a:lstStyle>
            <a:lvl1pPr lvl="0">
              <a:defRPr sz="2800"/>
            </a:lvl1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txBox="1">
            <a:spLocks noGrp="1"/>
          </p:cNvSpPr>
          <p:nvPr>
            <p:ph type="dt" sz="half" idx="10"/>
          </p:nvPr>
        </p:nvSpPr>
        <p:spPr>
          <a:prstGeom prst="rect">
            <a:avLst/>
          </a:prstGeom>
        </p:spPr>
        <p:txBody>
          <a:bodyPr/>
          <a:lstStyle>
            <a:lvl1pPr lvl="0">
              <a:defRPr/>
            </a:lvl1pPr>
          </a:lstStyle>
          <a:p>
            <a:endParaRPr/>
          </a:p>
        </p:txBody>
      </p:sp>
      <p:sp>
        <p:nvSpPr>
          <p:cNvPr id="6" name="Нижний колонтитул 5"/>
          <p:cNvSpPr txBox="1">
            <a:spLocks noGrp="1"/>
          </p:cNvSpPr>
          <p:nvPr>
            <p:ph type="ftr" sz="quarter" idx="11"/>
          </p:nvPr>
        </p:nvSpPr>
        <p:spPr>
          <a:prstGeom prst="rect">
            <a:avLst/>
          </a:prstGeom>
        </p:spPr>
        <p:txBody>
          <a:bodyPr/>
          <a:lstStyle>
            <a:lvl1pPr lvl="0">
              <a:defRPr/>
            </a:lvl1pPr>
          </a:lstStyle>
          <a:p>
            <a:endParaRPr/>
          </a:p>
        </p:txBody>
      </p:sp>
      <p:sp>
        <p:nvSpPr>
          <p:cNvPr id="7" name="Номер слайда 6"/>
          <p:cNvSpPr txBox="1">
            <a:spLocks noGrp="1"/>
          </p:cNvSpPr>
          <p:nvPr>
            <p:ph type="sldNum" sz="quarter" idx="12"/>
          </p:nvPr>
        </p:nvSpPr>
        <p:spPr>
          <a:prstGeom prst="rect">
            <a:avLst/>
          </a:prstGeom>
        </p:spPr>
        <p:txBody>
          <a:bodyPr/>
          <a:lstStyle>
            <a:lvl1pPr lvl="0">
              <a:defRPr/>
            </a:lvl1pPr>
          </a:lstStyle>
          <a:p>
            <a:fld id="{8B38DBA3-52F9-4AF4-A6A4-FA4D7DB2F99C}" type="slidenum">
              <a:rPr/>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Рисунок с подписью">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1792288" y="4800600"/>
            <a:ext cx="5486401" cy="566738"/>
          </a:xfrm>
          <a:prstGeom prst="rect">
            <a:avLst/>
          </a:prstGeom>
        </p:spPr>
        <p:txBody>
          <a:bodyPr anchor="b"/>
          <a:lstStyle>
            <a:lvl1pPr lvl="0" algn="l">
              <a:defRPr sz="2000" b="1"/>
            </a:lvl1pPr>
          </a:lstStyle>
          <a:p>
            <a:pPr lvl="0"/>
            <a:r>
              <a:rPr lang="ru-RU"/>
              <a:t>Образец заголовка</a:t>
            </a:r>
          </a:p>
        </p:txBody>
      </p:sp>
      <p:sp>
        <p:nvSpPr>
          <p:cNvPr id="3" name="Содержимое 2"/>
          <p:cNvSpPr txBox="1">
            <a:spLocks noGrp="1"/>
          </p:cNvSpPr>
          <p:nvPr>
            <p:ph idx="1"/>
          </p:nvPr>
        </p:nvSpPr>
        <p:spPr>
          <a:xfrm>
            <a:off x="1792288" y="612775"/>
            <a:ext cx="5486401" cy="4114800"/>
          </a:xfrm>
          <a:prstGeom prst="rect">
            <a:avLst/>
          </a:prstGeom>
        </p:spPr>
        <p:txBody>
          <a:bodyPr/>
          <a:lstStyle>
            <a:lvl1pPr marL="0" lvl="0" indent="0">
              <a:buNone/>
              <a:defRPr sz="3200"/>
            </a:lvl1pPr>
          </a:lstStyle>
          <a:p>
            <a:endParaRPr/>
          </a:p>
        </p:txBody>
      </p:sp>
      <p:sp>
        <p:nvSpPr>
          <p:cNvPr id="4" name="Текст 3"/>
          <p:cNvSpPr txBox="1">
            <a:spLocks noGrp="1"/>
          </p:cNvSpPr>
          <p:nvPr>
            <p:ph type="body" sz="half" idx="2"/>
          </p:nvPr>
        </p:nvSpPr>
        <p:spPr>
          <a:xfrm>
            <a:off x="1792288" y="5367338"/>
            <a:ext cx="5486401" cy="804862"/>
          </a:xfrm>
          <a:prstGeom prst="rect">
            <a:avLst/>
          </a:prstGeom>
        </p:spPr>
        <p:txBody>
          <a:bodyPr/>
          <a:lstStyle>
            <a:lvl1pPr marL="0" lvl="0" indent="0">
              <a:buNone/>
              <a:defRPr sz="1400"/>
            </a:lvl1pPr>
          </a:lstStyle>
          <a:p>
            <a:pPr lvl="0"/>
            <a:r>
              <a:rPr lang="ru-RU"/>
              <a:t>Образец текста</a:t>
            </a:r>
          </a:p>
        </p:txBody>
      </p:sp>
      <p:sp>
        <p:nvSpPr>
          <p:cNvPr id="5" name="Дата 4"/>
          <p:cNvSpPr txBox="1">
            <a:spLocks noGrp="1"/>
          </p:cNvSpPr>
          <p:nvPr>
            <p:ph type="dt" sz="half" idx="10"/>
          </p:nvPr>
        </p:nvSpPr>
        <p:spPr>
          <a:prstGeom prst="rect">
            <a:avLst/>
          </a:prstGeom>
        </p:spPr>
        <p:txBody>
          <a:bodyPr/>
          <a:lstStyle>
            <a:lvl1pPr lvl="0">
              <a:defRPr/>
            </a:lvl1pPr>
          </a:lstStyle>
          <a:p>
            <a:endParaRPr/>
          </a:p>
        </p:txBody>
      </p:sp>
      <p:sp>
        <p:nvSpPr>
          <p:cNvPr id="6" name="Нижний колонтитул 5"/>
          <p:cNvSpPr txBox="1">
            <a:spLocks noGrp="1"/>
          </p:cNvSpPr>
          <p:nvPr>
            <p:ph type="ftr" sz="quarter" idx="11"/>
          </p:nvPr>
        </p:nvSpPr>
        <p:spPr>
          <a:prstGeom prst="rect">
            <a:avLst/>
          </a:prstGeom>
        </p:spPr>
        <p:txBody>
          <a:bodyPr/>
          <a:lstStyle>
            <a:lvl1pPr lvl="0">
              <a:defRPr/>
            </a:lvl1pPr>
          </a:lstStyle>
          <a:p>
            <a:endParaRPr/>
          </a:p>
        </p:txBody>
      </p:sp>
      <p:sp>
        <p:nvSpPr>
          <p:cNvPr id="7" name="Номер слайда 6"/>
          <p:cNvSpPr txBox="1">
            <a:spLocks noGrp="1"/>
          </p:cNvSpPr>
          <p:nvPr>
            <p:ph type="sldNum" sz="quarter" idx="12"/>
          </p:nvPr>
        </p:nvSpPr>
        <p:spPr>
          <a:prstGeom prst="rect">
            <a:avLst/>
          </a:prstGeom>
        </p:spPr>
        <p:txBody>
          <a:bodyPr/>
          <a:lstStyle>
            <a:lvl1pPr lvl="0">
              <a:defRPr/>
            </a:lvl1pPr>
          </a:lstStyle>
          <a:p>
            <a:fld id="{8B38DBA3-52F9-4AF4-A6A4-FA4D7DB2F99C}"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Заголовок раздела">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722313" y="4406900"/>
            <a:ext cx="7772401" cy="1362075"/>
          </a:xfrm>
          <a:prstGeom prst="rect">
            <a:avLst/>
          </a:prstGeom>
        </p:spPr>
        <p:txBody>
          <a:bodyPr anchor="t"/>
          <a:lstStyle>
            <a:lvl1pPr lvl="0" algn="l">
              <a:defRPr sz="4000" b="1" cap="all"/>
            </a:lvl1pPr>
          </a:lstStyle>
          <a:p>
            <a:pPr lvl="0"/>
            <a:r>
              <a:rPr lang="ru-RU"/>
              <a:t>Образец заголовка</a:t>
            </a:r>
          </a:p>
        </p:txBody>
      </p:sp>
      <p:sp>
        <p:nvSpPr>
          <p:cNvPr id="3" name="Текст 2"/>
          <p:cNvSpPr txBox="1">
            <a:spLocks noGrp="1"/>
          </p:cNvSpPr>
          <p:nvPr>
            <p:ph type="body" idx="1"/>
          </p:nvPr>
        </p:nvSpPr>
        <p:spPr>
          <a:xfrm>
            <a:off x="722313" y="2906713"/>
            <a:ext cx="7772401" cy="1500187"/>
          </a:xfrm>
          <a:prstGeom prst="rect">
            <a:avLst/>
          </a:prstGeom>
        </p:spPr>
        <p:txBody>
          <a:bodyPr anchor="b"/>
          <a:lstStyle>
            <a:lvl1pPr marL="0" lvl="0" indent="0">
              <a:buNone/>
              <a:defRPr sz="2000">
                <a:solidFill>
                  <a:schemeClr val="tx1">
                    <a:tint val="75000"/>
                  </a:schemeClr>
                </a:solidFill>
              </a:defRPr>
            </a:lvl1pPr>
          </a:lstStyle>
          <a:p>
            <a:pPr lvl="0"/>
            <a:r>
              <a:rPr lang="ru-RU"/>
              <a:t>Образец текста</a:t>
            </a:r>
          </a:p>
        </p:txBody>
      </p:sp>
      <p:sp>
        <p:nvSpPr>
          <p:cNvPr id="4" name="Дата 3"/>
          <p:cNvSpPr txBox="1">
            <a:spLocks noGrp="1"/>
          </p:cNvSpPr>
          <p:nvPr>
            <p:ph type="dt" sz="half" idx="10"/>
          </p:nvPr>
        </p:nvSpPr>
        <p:spPr>
          <a:prstGeom prst="rect">
            <a:avLst/>
          </a:prstGeom>
        </p:spPr>
        <p:txBody>
          <a:bodyPr/>
          <a:lstStyle>
            <a:lvl1pPr lvl="0">
              <a:defRPr/>
            </a:lvl1pPr>
          </a:lstStyle>
          <a:p>
            <a:endParaRPr/>
          </a:p>
        </p:txBody>
      </p:sp>
      <p:sp>
        <p:nvSpPr>
          <p:cNvPr id="5" name="Нижний колонтитул 4"/>
          <p:cNvSpPr txBox="1">
            <a:spLocks noGrp="1"/>
          </p:cNvSpPr>
          <p:nvPr>
            <p:ph type="ftr" sz="quarter" idx="11"/>
          </p:nvPr>
        </p:nvSpPr>
        <p:spPr>
          <a:prstGeom prst="rect">
            <a:avLst/>
          </a:prstGeom>
        </p:spPr>
        <p:txBody>
          <a:bodyPr/>
          <a:lstStyle>
            <a:lvl1pPr lvl="0">
              <a:defRPr/>
            </a:lvl1pPr>
          </a:lstStyle>
          <a:p>
            <a:endParaRPr/>
          </a:p>
        </p:txBody>
      </p:sp>
      <p:sp>
        <p:nvSpPr>
          <p:cNvPr id="6" name="Номер слайда 5"/>
          <p:cNvSpPr txBox="1">
            <a:spLocks noGrp="1"/>
          </p:cNvSpPr>
          <p:nvPr>
            <p:ph type="sldNum" sz="quarter" idx="12"/>
          </p:nvPr>
        </p:nvSpPr>
        <p:spPr>
          <a:prstGeom prst="rect">
            <a:avLst/>
          </a:prstGeom>
        </p:spPr>
        <p:txBody>
          <a:bodyPr/>
          <a:lstStyle>
            <a:lvl1pPr lvl="0">
              <a:defRPr/>
            </a:lvl1pPr>
          </a:lstStyle>
          <a:p>
            <a:fld id="{8B38DBA3-52F9-4AF4-A6A4-FA4D7DB2F99C}"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Пустой слайд">
    <p:spTree>
      <p:nvGrpSpPr>
        <p:cNvPr id="1" name=""/>
        <p:cNvGrpSpPr/>
        <p:nvPr/>
      </p:nvGrpSpPr>
      <p:grpSpPr>
        <a:xfrm>
          <a:off x="0" y="0"/>
          <a:ext cx="0" cy="0"/>
          <a:chOff x="0" y="0"/>
          <a:chExt cx="0" cy="0"/>
        </a:xfrm>
      </p:grpSpPr>
      <p:sp>
        <p:nvSpPr>
          <p:cNvPr id="2" name="Дата 1"/>
          <p:cNvSpPr txBox="1">
            <a:spLocks noGrp="1"/>
          </p:cNvSpPr>
          <p:nvPr>
            <p:ph type="dt" sz="half" idx="10"/>
          </p:nvPr>
        </p:nvSpPr>
        <p:spPr>
          <a:prstGeom prst="rect">
            <a:avLst/>
          </a:prstGeom>
        </p:spPr>
        <p:txBody>
          <a:bodyPr/>
          <a:lstStyle>
            <a:lvl1pPr lvl="0">
              <a:defRPr/>
            </a:lvl1pPr>
          </a:lstStyle>
          <a:p>
            <a:endParaRPr/>
          </a:p>
        </p:txBody>
      </p:sp>
      <p:sp>
        <p:nvSpPr>
          <p:cNvPr id="3" name="Нижний колонтитул 2"/>
          <p:cNvSpPr txBox="1">
            <a:spLocks noGrp="1"/>
          </p:cNvSpPr>
          <p:nvPr>
            <p:ph type="ftr" sz="quarter" idx="11"/>
          </p:nvPr>
        </p:nvSpPr>
        <p:spPr>
          <a:prstGeom prst="rect">
            <a:avLst/>
          </a:prstGeom>
        </p:spPr>
        <p:txBody>
          <a:bodyPr/>
          <a:lstStyle>
            <a:lvl1pPr lvl="0">
              <a:defRPr/>
            </a:lvl1pPr>
          </a:lstStyle>
          <a:p>
            <a:endParaRPr/>
          </a:p>
        </p:txBody>
      </p:sp>
      <p:sp>
        <p:nvSpPr>
          <p:cNvPr id="4" name="Номер слайда 3"/>
          <p:cNvSpPr txBox="1">
            <a:spLocks noGrp="1"/>
          </p:cNvSpPr>
          <p:nvPr>
            <p:ph type="sldNum" sz="quarter" idx="12"/>
          </p:nvPr>
        </p:nvSpPr>
        <p:spPr>
          <a:prstGeom prst="rect">
            <a:avLst/>
          </a:prstGeom>
        </p:spPr>
        <p:txBody>
          <a:bodyPr/>
          <a:lstStyle>
            <a:lvl1pPr lvl="0">
              <a:defRPr/>
            </a:lvl1pPr>
          </a:lstStyle>
          <a:p>
            <a:fld id="{8B38DBA3-52F9-4AF4-A6A4-FA4D7DB2F99C}"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Заголовок и объект">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p:spPr>
        <p:txBody>
          <a:bodyPr/>
          <a:lstStyle>
            <a:lvl1pPr lvl="0">
              <a:defRPr/>
            </a:lvl1pPr>
          </a:lstStyle>
          <a:p>
            <a:pPr lvl="0"/>
            <a:r>
              <a:rPr lang="ru-RU"/>
              <a:t>Образец заголовка</a:t>
            </a:r>
          </a:p>
        </p:txBody>
      </p:sp>
      <p:sp>
        <p:nvSpPr>
          <p:cNvPr id="3" name="Текст 2"/>
          <p:cNvSpPr txBox="1">
            <a:spLocks noGrp="1"/>
          </p:cNvSpPr>
          <p:nvPr>
            <p:ph type="body" idx="1"/>
          </p:nvPr>
        </p:nvSpPr>
        <p:spPr>
          <a:prstGeom prst="rect">
            <a:avLst/>
          </a:prstGeom>
        </p:spPr>
        <p:txBody>
          <a:bodyPr/>
          <a:lstStyle>
            <a:lvl1pPr lvl="0">
              <a:defRPr/>
            </a:lvl1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txBox="1">
            <a:spLocks noGrp="1"/>
          </p:cNvSpPr>
          <p:nvPr>
            <p:ph type="dt" sz="half" idx="10"/>
          </p:nvPr>
        </p:nvSpPr>
        <p:spPr>
          <a:prstGeom prst="rect">
            <a:avLst/>
          </a:prstGeom>
        </p:spPr>
        <p:txBody>
          <a:bodyPr/>
          <a:lstStyle>
            <a:lvl1pPr lvl="0">
              <a:defRPr/>
            </a:lvl1pPr>
          </a:lstStyle>
          <a:p>
            <a:endParaRPr/>
          </a:p>
        </p:txBody>
      </p:sp>
      <p:sp>
        <p:nvSpPr>
          <p:cNvPr id="5" name="Нижний колонтитул 4"/>
          <p:cNvSpPr txBox="1">
            <a:spLocks noGrp="1"/>
          </p:cNvSpPr>
          <p:nvPr>
            <p:ph type="ftr" sz="quarter" idx="11"/>
          </p:nvPr>
        </p:nvSpPr>
        <p:spPr>
          <a:prstGeom prst="rect">
            <a:avLst/>
          </a:prstGeom>
        </p:spPr>
        <p:txBody>
          <a:bodyPr/>
          <a:lstStyle>
            <a:lvl1pPr lvl="0">
              <a:defRPr/>
            </a:lvl1pPr>
          </a:lstStyle>
          <a:p>
            <a:endParaRPr/>
          </a:p>
        </p:txBody>
      </p:sp>
      <p:sp>
        <p:nvSpPr>
          <p:cNvPr id="6" name="Номер слайда 5"/>
          <p:cNvSpPr txBox="1">
            <a:spLocks noGrp="1"/>
          </p:cNvSpPr>
          <p:nvPr>
            <p:ph type="sldNum" sz="quarter" idx="12"/>
          </p:nvPr>
        </p:nvSpPr>
        <p:spPr>
          <a:prstGeom prst="rect">
            <a:avLst/>
          </a:prstGeom>
        </p:spPr>
        <p:txBody>
          <a:bodyPr/>
          <a:lstStyle>
            <a:lvl1pPr lvl="0">
              <a:defRPr/>
            </a:lvl1pPr>
          </a:lstStyle>
          <a:p>
            <a:fld id="{8B38DBA3-52F9-4AF4-A6A4-FA4D7DB2F99C}"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Титульный слайд">
    <p:spTree>
      <p:nvGrpSpPr>
        <p:cNvPr id="1" name=""/>
        <p:cNvGrpSpPr/>
        <p:nvPr/>
      </p:nvGrpSpPr>
      <p:grpSpPr>
        <a:xfrm>
          <a:off x="0" y="0"/>
          <a:ext cx="0" cy="0"/>
          <a:chOff x="0" y="0"/>
          <a:chExt cx="0" cy="0"/>
        </a:xfrm>
      </p:grpSpPr>
      <p:sp>
        <p:nvSpPr>
          <p:cNvPr id="2" name="Заголовок 1"/>
          <p:cNvSpPr txBox="1">
            <a:spLocks noGrp="1"/>
          </p:cNvSpPr>
          <p:nvPr>
            <p:ph type="ctrTitle"/>
          </p:nvPr>
        </p:nvSpPr>
        <p:spPr>
          <a:xfrm>
            <a:off x="685800" y="2130425"/>
            <a:ext cx="7772400" cy="1470025"/>
          </a:xfrm>
          <a:prstGeom prst="rect">
            <a:avLst/>
          </a:prstGeom>
        </p:spPr>
        <p:txBody>
          <a:bodyPr/>
          <a:lstStyle>
            <a:lvl1pPr lvl="0">
              <a:defRPr/>
            </a:lvl1pPr>
          </a:lstStyle>
          <a:p>
            <a:pPr lvl="0"/>
            <a:r>
              <a:rPr lang="ru-RU"/>
              <a:t>Образец заголовка</a:t>
            </a:r>
          </a:p>
        </p:txBody>
      </p:sp>
      <p:sp>
        <p:nvSpPr>
          <p:cNvPr id="3" name="Подзаголовок 2"/>
          <p:cNvSpPr txBox="1">
            <a:spLocks noGrp="1"/>
          </p:cNvSpPr>
          <p:nvPr>
            <p:ph type="subTitle" idx="1"/>
          </p:nvPr>
        </p:nvSpPr>
        <p:spPr>
          <a:xfrm>
            <a:off x="1371600" y="3886200"/>
            <a:ext cx="6400800" cy="1752600"/>
          </a:xfrm>
          <a:prstGeom prst="rect">
            <a:avLst/>
          </a:prstGeom>
        </p:spPr>
        <p:txBody>
          <a:bodyPr/>
          <a:lstStyle>
            <a:lvl1pPr marL="0" lvl="0" indent="0" algn="ctr">
              <a:buNone/>
              <a:defRPr>
                <a:solidFill>
                  <a:schemeClr val="tx1">
                    <a:tint val="75000"/>
                  </a:schemeClr>
                </a:solidFill>
              </a:defRPr>
            </a:lvl1pPr>
          </a:lstStyle>
          <a:p>
            <a:pPr lvl="0"/>
            <a:r>
              <a:rPr lang="ru-RU"/>
              <a:t>Образец подзаголовка</a:t>
            </a:r>
          </a:p>
        </p:txBody>
      </p:sp>
      <p:sp>
        <p:nvSpPr>
          <p:cNvPr id="4" name="Дата 3"/>
          <p:cNvSpPr txBox="1">
            <a:spLocks noGrp="1"/>
          </p:cNvSpPr>
          <p:nvPr>
            <p:ph type="dt" sz="half" idx="10"/>
          </p:nvPr>
        </p:nvSpPr>
        <p:spPr>
          <a:prstGeom prst="rect">
            <a:avLst/>
          </a:prstGeom>
        </p:spPr>
        <p:txBody>
          <a:bodyPr/>
          <a:lstStyle>
            <a:lvl1pPr lvl="0">
              <a:defRPr/>
            </a:lvl1pPr>
          </a:lstStyle>
          <a:p>
            <a:endParaRPr/>
          </a:p>
        </p:txBody>
      </p:sp>
      <p:sp>
        <p:nvSpPr>
          <p:cNvPr id="5" name="Нижний колонтитул 4"/>
          <p:cNvSpPr txBox="1">
            <a:spLocks noGrp="1"/>
          </p:cNvSpPr>
          <p:nvPr>
            <p:ph type="ftr" sz="quarter" idx="11"/>
          </p:nvPr>
        </p:nvSpPr>
        <p:spPr>
          <a:prstGeom prst="rect">
            <a:avLst/>
          </a:prstGeom>
        </p:spPr>
        <p:txBody>
          <a:bodyPr/>
          <a:lstStyle>
            <a:lvl1pPr lvl="0">
              <a:defRPr/>
            </a:lvl1pPr>
          </a:lstStyle>
          <a:p>
            <a:endParaRPr/>
          </a:p>
        </p:txBody>
      </p:sp>
      <p:sp>
        <p:nvSpPr>
          <p:cNvPr id="6" name="Номер слайда 5"/>
          <p:cNvSpPr txBox="1">
            <a:spLocks noGrp="1"/>
          </p:cNvSpPr>
          <p:nvPr>
            <p:ph type="sldNum" sz="quarter" idx="12"/>
          </p:nvPr>
        </p:nvSpPr>
        <p:spPr>
          <a:prstGeom prst="rect">
            <a:avLst/>
          </a:prstGeom>
        </p:spPr>
        <p:txBody>
          <a:bodyPr/>
          <a:lstStyle>
            <a:lvl1pPr lvl="0">
              <a:defRPr/>
            </a:lvl1pPr>
          </a:lstStyle>
          <a:p>
            <a:fld id="{8B38DBA3-52F9-4AF4-A6A4-FA4D7DB2F99C}" type="slidenum">
              <a: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Только заголовок">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p:spPr>
        <p:txBody>
          <a:bodyPr/>
          <a:lstStyle>
            <a:lvl1pPr lvl="0">
              <a:defRPr/>
            </a:lvl1pPr>
          </a:lstStyle>
          <a:p>
            <a:pPr lvl="0"/>
            <a:r>
              <a:rPr lang="ru-RU"/>
              <a:t>Образец заголовка</a:t>
            </a:r>
          </a:p>
        </p:txBody>
      </p:sp>
      <p:sp>
        <p:nvSpPr>
          <p:cNvPr id="3" name="Дата 2"/>
          <p:cNvSpPr txBox="1">
            <a:spLocks noGrp="1"/>
          </p:cNvSpPr>
          <p:nvPr>
            <p:ph type="dt" sz="half" idx="10"/>
          </p:nvPr>
        </p:nvSpPr>
        <p:spPr>
          <a:prstGeom prst="rect">
            <a:avLst/>
          </a:prstGeom>
        </p:spPr>
        <p:txBody>
          <a:bodyPr/>
          <a:lstStyle>
            <a:lvl1pPr lvl="0">
              <a:defRPr/>
            </a:lvl1pPr>
          </a:lstStyle>
          <a:p>
            <a:endParaRPr/>
          </a:p>
        </p:txBody>
      </p:sp>
      <p:sp>
        <p:nvSpPr>
          <p:cNvPr id="4" name="Нижний колонтитул 3"/>
          <p:cNvSpPr txBox="1">
            <a:spLocks noGrp="1"/>
          </p:cNvSpPr>
          <p:nvPr>
            <p:ph type="ftr" sz="quarter" idx="11"/>
          </p:nvPr>
        </p:nvSpPr>
        <p:spPr>
          <a:prstGeom prst="rect">
            <a:avLst/>
          </a:prstGeom>
        </p:spPr>
        <p:txBody>
          <a:bodyPr/>
          <a:lstStyle>
            <a:lvl1pPr lvl="0">
              <a:defRPr/>
            </a:lvl1pPr>
          </a:lstStyle>
          <a:p>
            <a:endParaRPr/>
          </a:p>
        </p:txBody>
      </p:sp>
      <p:sp>
        <p:nvSpPr>
          <p:cNvPr id="5" name="Номер слайда 4"/>
          <p:cNvSpPr txBox="1">
            <a:spLocks noGrp="1"/>
          </p:cNvSpPr>
          <p:nvPr>
            <p:ph type="sldNum" sz="quarter" idx="12"/>
          </p:nvPr>
        </p:nvSpPr>
        <p:spPr>
          <a:prstGeom prst="rect">
            <a:avLst/>
          </a:prstGeom>
        </p:spPr>
        <p:txBody>
          <a:bodyPr/>
          <a:lstStyle>
            <a:lvl1pPr lvl="0">
              <a:defRPr/>
            </a:lvl1pPr>
          </a:lstStyle>
          <a:p>
            <a:fld id="{8B38DBA3-52F9-4AF4-A6A4-FA4D7DB2F99C}" type="slidenum">
              <a:rPr/>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Вертикальный заголовок и текст">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6629400" y="274638"/>
            <a:ext cx="2057400" cy="5851525"/>
          </a:xfrm>
          <a:prstGeom prst="rect">
            <a:avLst/>
          </a:prstGeom>
        </p:spPr>
        <p:txBody>
          <a:bodyPr/>
          <a:lstStyle>
            <a:lvl1pPr lvl="0">
              <a:defRPr/>
            </a:lvl1pPr>
          </a:lstStyle>
          <a:p>
            <a:pPr lvl="0"/>
            <a:r>
              <a:rPr lang="ru-RU"/>
              <a:t>Образец заголовка</a:t>
            </a:r>
          </a:p>
        </p:txBody>
      </p:sp>
      <p:sp>
        <p:nvSpPr>
          <p:cNvPr id="3" name="Текст 2"/>
          <p:cNvSpPr txBox="1">
            <a:spLocks noGrp="1"/>
          </p:cNvSpPr>
          <p:nvPr>
            <p:ph type="body" idx="1"/>
          </p:nvPr>
        </p:nvSpPr>
        <p:spPr>
          <a:xfrm>
            <a:off x="457200" y="274638"/>
            <a:ext cx="6019800" cy="5851525"/>
          </a:xfrm>
          <a:prstGeom prst="rect">
            <a:avLst/>
          </a:prstGeom>
        </p:spPr>
        <p:txBody>
          <a:bodyPr/>
          <a:lstStyle>
            <a:lvl1pPr lvl="0">
              <a:defRPr/>
            </a:lvl1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txBox="1">
            <a:spLocks noGrp="1"/>
          </p:cNvSpPr>
          <p:nvPr>
            <p:ph type="dt" sz="half" idx="10"/>
          </p:nvPr>
        </p:nvSpPr>
        <p:spPr>
          <a:prstGeom prst="rect">
            <a:avLst/>
          </a:prstGeom>
        </p:spPr>
        <p:txBody>
          <a:bodyPr/>
          <a:lstStyle>
            <a:lvl1pPr lvl="0">
              <a:defRPr/>
            </a:lvl1pPr>
          </a:lstStyle>
          <a:p>
            <a:endParaRPr/>
          </a:p>
        </p:txBody>
      </p:sp>
      <p:sp>
        <p:nvSpPr>
          <p:cNvPr id="5" name="Нижний колонтитул 4"/>
          <p:cNvSpPr txBox="1">
            <a:spLocks noGrp="1"/>
          </p:cNvSpPr>
          <p:nvPr>
            <p:ph type="ftr" sz="quarter" idx="11"/>
          </p:nvPr>
        </p:nvSpPr>
        <p:spPr>
          <a:prstGeom prst="rect">
            <a:avLst/>
          </a:prstGeom>
        </p:spPr>
        <p:txBody>
          <a:bodyPr/>
          <a:lstStyle>
            <a:lvl1pPr lvl="0">
              <a:defRPr/>
            </a:lvl1pPr>
          </a:lstStyle>
          <a:p>
            <a:endParaRPr/>
          </a:p>
        </p:txBody>
      </p:sp>
      <p:sp>
        <p:nvSpPr>
          <p:cNvPr id="6" name="Номер слайда 5"/>
          <p:cNvSpPr txBox="1">
            <a:spLocks noGrp="1"/>
          </p:cNvSpPr>
          <p:nvPr>
            <p:ph type="sldNum" sz="quarter" idx="12"/>
          </p:nvPr>
        </p:nvSpPr>
        <p:spPr>
          <a:prstGeom prst="rect">
            <a:avLst/>
          </a:prstGeom>
        </p:spPr>
        <p:txBody>
          <a:bodyPr/>
          <a:lstStyle>
            <a:lvl1pPr lvl="0">
              <a:defRPr/>
            </a:lvl1pPr>
          </a:lstStyle>
          <a:p>
            <a:fld id="{8B38DBA3-52F9-4AF4-A6A4-FA4D7DB2F99C}" type="slidenum">
              <a:rPr/>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Сравнение">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p:spPr>
        <p:txBody>
          <a:bodyPr/>
          <a:lstStyle>
            <a:lvl1pPr lvl="0">
              <a:defRPr/>
            </a:lvl1pPr>
          </a:lstStyle>
          <a:p>
            <a:pPr lvl="0"/>
            <a:r>
              <a:rPr lang="ru-RU"/>
              <a:t>Образец заголовка</a:t>
            </a:r>
          </a:p>
        </p:txBody>
      </p:sp>
      <p:sp>
        <p:nvSpPr>
          <p:cNvPr id="3" name="Текст 2"/>
          <p:cNvSpPr txBox="1">
            <a:spLocks noGrp="1"/>
          </p:cNvSpPr>
          <p:nvPr>
            <p:ph type="body" idx="1"/>
          </p:nvPr>
        </p:nvSpPr>
        <p:spPr>
          <a:xfrm>
            <a:off x="457200" y="1535113"/>
            <a:ext cx="4040188" cy="639762"/>
          </a:xfrm>
          <a:prstGeom prst="rect">
            <a:avLst/>
          </a:prstGeom>
        </p:spPr>
        <p:txBody>
          <a:bodyPr anchor="b"/>
          <a:lstStyle>
            <a:lvl1pPr marL="0" lvl="0" indent="0">
              <a:buNone/>
              <a:defRPr sz="2400" b="1"/>
            </a:lvl1pPr>
          </a:lstStyle>
          <a:p>
            <a:pPr lvl="0"/>
            <a:r>
              <a:rPr lang="ru-RU"/>
              <a:t>Образец текста</a:t>
            </a:r>
          </a:p>
        </p:txBody>
      </p:sp>
      <p:sp>
        <p:nvSpPr>
          <p:cNvPr id="4" name="Текст 3"/>
          <p:cNvSpPr txBox="1">
            <a:spLocks noGrp="1"/>
          </p:cNvSpPr>
          <p:nvPr>
            <p:ph type="body" sz="half" idx="2"/>
          </p:nvPr>
        </p:nvSpPr>
        <p:spPr>
          <a:xfrm>
            <a:off x="457200" y="2174875"/>
            <a:ext cx="4040188" cy="3951288"/>
          </a:xfrm>
          <a:prstGeom prst="rect">
            <a:avLst/>
          </a:prstGeom>
        </p:spPr>
        <p:txBody>
          <a:bodyPr/>
          <a:lstStyle>
            <a:lvl1pPr lvl="0">
              <a:defRPr sz="2400"/>
            </a:lvl1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txBox="1">
            <a:spLocks noGrp="1"/>
          </p:cNvSpPr>
          <p:nvPr>
            <p:ph type="body" sz="quarter" idx="3"/>
          </p:nvPr>
        </p:nvSpPr>
        <p:spPr>
          <a:xfrm>
            <a:off x="4645025" y="1535113"/>
            <a:ext cx="4041775" cy="639762"/>
          </a:xfrm>
          <a:prstGeom prst="rect">
            <a:avLst/>
          </a:prstGeom>
        </p:spPr>
        <p:txBody>
          <a:bodyPr anchor="b"/>
          <a:lstStyle>
            <a:lvl1pPr marL="0" lvl="0" indent="0">
              <a:buNone/>
              <a:defRPr sz="2400" b="1"/>
            </a:lvl1pPr>
          </a:lstStyle>
          <a:p>
            <a:pPr lvl="0"/>
            <a:r>
              <a:rPr lang="ru-RU"/>
              <a:t>Образец текста</a:t>
            </a:r>
          </a:p>
        </p:txBody>
      </p:sp>
      <p:sp>
        <p:nvSpPr>
          <p:cNvPr id="6" name="Текст 5"/>
          <p:cNvSpPr txBox="1">
            <a:spLocks noGrp="1"/>
          </p:cNvSpPr>
          <p:nvPr>
            <p:ph type="body" sz="quarter" idx="4"/>
          </p:nvPr>
        </p:nvSpPr>
        <p:spPr>
          <a:xfrm>
            <a:off x="4645025" y="2174875"/>
            <a:ext cx="4041775" cy="3951288"/>
          </a:xfrm>
          <a:prstGeom prst="rect">
            <a:avLst/>
          </a:prstGeom>
        </p:spPr>
        <p:txBody>
          <a:bodyPr/>
          <a:lstStyle>
            <a:lvl1pPr lvl="0">
              <a:defRPr sz="2400"/>
            </a:lvl1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txBox="1">
            <a:spLocks noGrp="1"/>
          </p:cNvSpPr>
          <p:nvPr>
            <p:ph type="dt" sz="half" idx="10"/>
          </p:nvPr>
        </p:nvSpPr>
        <p:spPr>
          <a:prstGeom prst="rect">
            <a:avLst/>
          </a:prstGeom>
        </p:spPr>
        <p:txBody>
          <a:bodyPr/>
          <a:lstStyle>
            <a:lvl1pPr lvl="0">
              <a:defRPr/>
            </a:lvl1pPr>
          </a:lstStyle>
          <a:p>
            <a:endParaRPr/>
          </a:p>
        </p:txBody>
      </p:sp>
      <p:sp>
        <p:nvSpPr>
          <p:cNvPr id="8" name="Нижний колонтитул 7"/>
          <p:cNvSpPr txBox="1">
            <a:spLocks noGrp="1"/>
          </p:cNvSpPr>
          <p:nvPr>
            <p:ph type="ftr" sz="quarter" idx="11"/>
          </p:nvPr>
        </p:nvSpPr>
        <p:spPr>
          <a:prstGeom prst="rect">
            <a:avLst/>
          </a:prstGeom>
        </p:spPr>
        <p:txBody>
          <a:bodyPr/>
          <a:lstStyle>
            <a:lvl1pPr lvl="0">
              <a:defRPr/>
            </a:lvl1pPr>
          </a:lstStyle>
          <a:p>
            <a:endParaRPr/>
          </a:p>
        </p:txBody>
      </p:sp>
      <p:sp>
        <p:nvSpPr>
          <p:cNvPr id="9" name="Номер слайда 8"/>
          <p:cNvSpPr txBox="1">
            <a:spLocks noGrp="1"/>
          </p:cNvSpPr>
          <p:nvPr>
            <p:ph type="sldNum" sz="quarter" idx="12"/>
          </p:nvPr>
        </p:nvSpPr>
        <p:spPr>
          <a:prstGeom prst="rect">
            <a:avLst/>
          </a:prstGeom>
        </p:spPr>
        <p:txBody>
          <a:bodyPr/>
          <a:lstStyle>
            <a:lvl1pPr lvl="0">
              <a:defRPr/>
            </a:lvl1pPr>
          </a:lstStyle>
          <a:p>
            <a:fld id="{8B38DBA3-52F9-4AF4-A6A4-FA4D7DB2F99C}" type="slidenum">
              <a:rPr/>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Заголовок и вертикальный текст">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p:spPr>
        <p:txBody>
          <a:bodyPr/>
          <a:lstStyle>
            <a:lvl1pPr lvl="0">
              <a:defRPr/>
            </a:lvl1pPr>
          </a:lstStyle>
          <a:p>
            <a:pPr lvl="0"/>
            <a:r>
              <a:rPr lang="ru-RU"/>
              <a:t>Образец заголовка</a:t>
            </a:r>
          </a:p>
        </p:txBody>
      </p:sp>
      <p:sp>
        <p:nvSpPr>
          <p:cNvPr id="3" name="Текст 2"/>
          <p:cNvSpPr txBox="1">
            <a:spLocks noGrp="1"/>
          </p:cNvSpPr>
          <p:nvPr>
            <p:ph type="body" idx="1"/>
          </p:nvPr>
        </p:nvSpPr>
        <p:spPr>
          <a:prstGeom prst="rect">
            <a:avLst/>
          </a:prstGeom>
        </p:spPr>
        <p:txBody>
          <a:bodyPr/>
          <a:lstStyle>
            <a:lvl1pPr lvl="0">
              <a:defRPr/>
            </a:lvl1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txBox="1">
            <a:spLocks noGrp="1"/>
          </p:cNvSpPr>
          <p:nvPr>
            <p:ph type="dt" sz="half" idx="10"/>
          </p:nvPr>
        </p:nvSpPr>
        <p:spPr>
          <a:prstGeom prst="rect">
            <a:avLst/>
          </a:prstGeom>
        </p:spPr>
        <p:txBody>
          <a:bodyPr/>
          <a:lstStyle>
            <a:lvl1pPr lvl="0">
              <a:defRPr/>
            </a:lvl1pPr>
          </a:lstStyle>
          <a:p>
            <a:endParaRPr/>
          </a:p>
        </p:txBody>
      </p:sp>
      <p:sp>
        <p:nvSpPr>
          <p:cNvPr id="5" name="Нижний колонтитул 4"/>
          <p:cNvSpPr txBox="1">
            <a:spLocks noGrp="1"/>
          </p:cNvSpPr>
          <p:nvPr>
            <p:ph type="ftr" sz="quarter" idx="11"/>
          </p:nvPr>
        </p:nvSpPr>
        <p:spPr>
          <a:prstGeom prst="rect">
            <a:avLst/>
          </a:prstGeom>
        </p:spPr>
        <p:txBody>
          <a:bodyPr/>
          <a:lstStyle>
            <a:lvl1pPr lvl="0">
              <a:defRPr/>
            </a:lvl1pPr>
          </a:lstStyle>
          <a:p>
            <a:endParaRPr/>
          </a:p>
        </p:txBody>
      </p:sp>
      <p:sp>
        <p:nvSpPr>
          <p:cNvPr id="6" name="Номер слайда 5"/>
          <p:cNvSpPr txBox="1">
            <a:spLocks noGrp="1"/>
          </p:cNvSpPr>
          <p:nvPr>
            <p:ph type="sldNum" sz="quarter" idx="12"/>
          </p:nvPr>
        </p:nvSpPr>
        <p:spPr>
          <a:prstGeom prst="rect">
            <a:avLst/>
          </a:prstGeom>
        </p:spPr>
        <p:txBody>
          <a:bodyPr/>
          <a:lstStyle>
            <a:lvl1pPr lvl="0">
              <a:defRPr/>
            </a:lvl1pPr>
          </a:lstStyle>
          <a:p>
            <a:fld id="{8B38DBA3-52F9-4AF4-A6A4-FA4D7DB2F99C}"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457200" y="274638"/>
            <a:ext cx="8229600" cy="1143000"/>
          </a:xfrm>
          <a:prstGeom prst="rect">
            <a:avLst/>
          </a:prstGeom>
        </p:spPr>
        <p:txBody>
          <a:bodyPr lIns="91440" tIns="45720" rIns="91440" bIns="45720" anchor="ctr"/>
          <a:lstStyle>
            <a:lvl1pPr lvl="0">
              <a:defRPr/>
            </a:lvl1pPr>
          </a:lstStyle>
          <a:p>
            <a:pPr lvl="0"/>
            <a:r>
              <a:rPr lang="ru-RU"/>
              <a:t>Образец заголовка</a:t>
            </a:r>
          </a:p>
        </p:txBody>
      </p:sp>
      <p:sp>
        <p:nvSpPr>
          <p:cNvPr id="3" name="Текст 2"/>
          <p:cNvSpPr txBox="1">
            <a:spLocks noGrp="1"/>
          </p:cNvSpPr>
          <p:nvPr>
            <p:ph type="body" idx="1"/>
          </p:nvPr>
        </p:nvSpPr>
        <p:spPr>
          <a:xfrm>
            <a:off x="457200" y="1600200"/>
            <a:ext cx="8229600" cy="4525963"/>
          </a:xfrm>
          <a:prstGeom prst="rect">
            <a:avLst/>
          </a:prstGeom>
        </p:spPr>
        <p:txBody>
          <a:bodyPr lIns="91440" tIns="45720" rIns="91440" bIns="45720"/>
          <a:lstStyle>
            <a:lvl1pPr lvl="0">
              <a:defRPr/>
            </a:lvl1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txBox="1">
            <a:spLocks noGrp="1"/>
          </p:cNvSpPr>
          <p:nvPr>
            <p:ph type="dt" sz="half" idx="2"/>
          </p:nvPr>
        </p:nvSpPr>
        <p:spPr>
          <a:xfrm>
            <a:off x="457200" y="6356350"/>
            <a:ext cx="2133600" cy="365125"/>
          </a:xfrm>
          <a:prstGeom prst="rect">
            <a:avLst/>
          </a:prstGeom>
        </p:spPr>
        <p:txBody>
          <a:bodyPr lIns="91440" tIns="45720" rIns="91440" bIns="45720" anchor="ctr"/>
          <a:lstStyle>
            <a:lvl1pPr lvl="0" algn="l">
              <a:defRPr sz="1200">
                <a:solidFill>
                  <a:schemeClr val="tx1">
                    <a:tint val="75000"/>
                  </a:schemeClr>
                </a:solidFill>
              </a:defRPr>
            </a:lvl1pPr>
          </a:lstStyle>
          <a:p>
            <a:endParaRPr/>
          </a:p>
        </p:txBody>
      </p:sp>
      <p:sp>
        <p:nvSpPr>
          <p:cNvPr id="5" name="Нижний колонтитул 4"/>
          <p:cNvSpPr txBox="1">
            <a:spLocks noGrp="1"/>
          </p:cNvSpPr>
          <p:nvPr>
            <p:ph type="ftr" sz="quarter" idx="3"/>
          </p:nvPr>
        </p:nvSpPr>
        <p:spPr>
          <a:xfrm>
            <a:off x="3124200" y="6356350"/>
            <a:ext cx="2895600" cy="365125"/>
          </a:xfrm>
          <a:prstGeom prst="rect">
            <a:avLst/>
          </a:prstGeom>
        </p:spPr>
        <p:txBody>
          <a:bodyPr lIns="91440" tIns="45720" rIns="91440" bIns="45720" anchor="ctr"/>
          <a:lstStyle>
            <a:lvl1pPr lvl="0" algn="ctr">
              <a:defRPr sz="1200">
                <a:solidFill>
                  <a:schemeClr val="tx1">
                    <a:tint val="75000"/>
                  </a:schemeClr>
                </a:solidFill>
              </a:defRPr>
            </a:lvl1pPr>
          </a:lstStyle>
          <a:p>
            <a:endParaRPr/>
          </a:p>
        </p:txBody>
      </p:sp>
      <p:sp>
        <p:nvSpPr>
          <p:cNvPr id="6" name="Номер слайда 5"/>
          <p:cNvSpPr txBox="1">
            <a:spLocks noGrp="1"/>
          </p:cNvSpPr>
          <p:nvPr>
            <p:ph type="sldNum" sz="quarter" idx="4"/>
          </p:nvPr>
        </p:nvSpPr>
        <p:spPr>
          <a:xfrm>
            <a:off x="6553200" y="6356350"/>
            <a:ext cx="2133600" cy="365125"/>
          </a:xfrm>
          <a:prstGeom prst="rect">
            <a:avLst/>
          </a:prstGeom>
        </p:spPr>
        <p:txBody>
          <a:bodyPr lIns="91440" tIns="45720" rIns="91440" bIns="45720" anchor="ctr"/>
          <a:lstStyle>
            <a:lvl1pPr lvl="0" algn="r">
              <a:defRPr sz="1200">
                <a:solidFill>
                  <a:schemeClr val="tx1">
                    <a:tint val="75000"/>
                  </a:schemeClr>
                </a:solidFill>
              </a:defRPr>
            </a:lvl1pPr>
          </a:lstStyle>
          <a:p>
            <a:fld id="{8B38DBA3-52F9-4AF4-A6A4-FA4D7DB2F99C}" type="slidenum">
              <a:rPr/>
              <a:pPr/>
              <a:t>‹#›</a:t>
            </a:fld>
            <a:endParaRPr/>
          </a:p>
        </p:txBody>
      </p:sp>
    </p:spTree>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lvl1pPr lvl="0" algn="ctr">
        <a:buNone/>
        <a:defRPr sz="4400">
          <a:solidFill>
            <a:schemeClr val="tx1"/>
          </a:solidFill>
          <a:latin typeface="Calibri"/>
        </a:defRPr>
      </a:lvl1pPr>
    </p:titleStyle>
    <p:bodyStyle>
      <a:lvl1pPr marL="342900" lvl="0" indent="-342900" algn="l">
        <a:spcBef>
          <a:spcPct val="20000"/>
        </a:spcBef>
        <a:buFont typeface="Arial"/>
        <a:buChar char="•"/>
        <a:defRPr sz="3200">
          <a:solidFill>
            <a:schemeClr val="tx1"/>
          </a:solidFill>
          <a:latin typeface="Calibri"/>
        </a:defRPr>
      </a:lvl1pPr>
      <a:lvl2pPr marL="742950" lvl="0" indent="-285750" algn="l">
        <a:spcBef>
          <a:spcPct val="20000"/>
        </a:spcBef>
        <a:buFont typeface="Arial"/>
        <a:buChar char="–"/>
        <a:defRPr sz="2800">
          <a:solidFill>
            <a:schemeClr val="tx1"/>
          </a:solidFill>
          <a:latin typeface="Calibri"/>
        </a:defRPr>
      </a:lvl2pPr>
      <a:lvl3pPr marL="1143000" lvl="0" indent="-228600" algn="l">
        <a:spcBef>
          <a:spcPct val="20000"/>
        </a:spcBef>
        <a:buFont typeface="Arial"/>
        <a:buChar char="•"/>
        <a:defRPr sz="2400">
          <a:solidFill>
            <a:schemeClr val="tx1"/>
          </a:solidFill>
          <a:latin typeface="Calibri"/>
        </a:defRPr>
      </a:lvl3pPr>
      <a:lvl4pPr marL="1600200" lvl="0" indent="-228600" algn="l">
        <a:spcBef>
          <a:spcPct val="20000"/>
        </a:spcBef>
        <a:buFont typeface="Arial"/>
        <a:buChar char="–"/>
        <a:defRPr sz="2000">
          <a:solidFill>
            <a:schemeClr val="tx1"/>
          </a:solidFill>
          <a:latin typeface="Calibri"/>
        </a:defRPr>
      </a:lvl4pPr>
      <a:lvl5pPr marL="2057400" lvl="0" indent="-228600" algn="l">
        <a:spcBef>
          <a:spcPct val="20000"/>
        </a:spcBef>
        <a:buFont typeface="Arial"/>
        <a:buChar char="»"/>
        <a:defRPr sz="2000">
          <a:solidFill>
            <a:schemeClr val="tx1"/>
          </a:solidFill>
          <a:latin typeface="Calibri"/>
        </a:defRPr>
      </a:lvl5pPr>
      <a:lvl6pPr marL="2514600" lvl="0" indent="-228600" algn="l">
        <a:spcBef>
          <a:spcPct val="20000"/>
        </a:spcBef>
        <a:buFont typeface="Arial"/>
        <a:buChar char="•"/>
        <a:defRPr sz="2000">
          <a:solidFill>
            <a:schemeClr val="tx1"/>
          </a:solidFill>
          <a:latin typeface="Calibri"/>
        </a:defRPr>
      </a:lvl6pPr>
      <a:lvl7pPr marL="2971800" lvl="0" indent="-228600" algn="l">
        <a:spcBef>
          <a:spcPct val="20000"/>
        </a:spcBef>
        <a:buFont typeface="Arial"/>
        <a:buChar char="•"/>
        <a:defRPr sz="2000">
          <a:solidFill>
            <a:schemeClr val="tx1"/>
          </a:solidFill>
          <a:latin typeface="Calibri"/>
        </a:defRPr>
      </a:lvl7pPr>
      <a:lvl8pPr marL="3429000" lvl="0" indent="-228600" algn="l">
        <a:spcBef>
          <a:spcPct val="20000"/>
        </a:spcBef>
        <a:buFont typeface="Arial"/>
        <a:buChar char="•"/>
        <a:defRPr sz="2000">
          <a:solidFill>
            <a:schemeClr val="tx1"/>
          </a:solidFill>
          <a:latin typeface="Calibri"/>
        </a:defRPr>
      </a:lvl8pPr>
      <a:lvl9pPr marL="3886200" lvl="0" indent="-228600" algn="l">
        <a:spcBef>
          <a:spcPct val="20000"/>
        </a:spcBef>
        <a:buFont typeface="Arial"/>
        <a:buChar char="•"/>
        <a:defRPr sz="2000">
          <a:solidFill>
            <a:schemeClr val="tx1"/>
          </a:solidFill>
          <a:latin typeface="Calibri"/>
        </a:defRPr>
      </a:lvl9pPr>
    </p:bodyStyle>
    <p:otherStyle>
      <a:lvl1pPr marL="0" lvl="0" algn="l">
        <a:defRPr sz="1800">
          <a:solidFill>
            <a:schemeClr val="tx1"/>
          </a:solidFill>
          <a:latin typeface="Calibri"/>
        </a:defRPr>
      </a:lvl1pPr>
      <a:lvl2pPr marL="457200" lvl="0" algn="l">
        <a:defRPr sz="1800">
          <a:solidFill>
            <a:schemeClr val="tx1"/>
          </a:solidFill>
          <a:latin typeface="Calibri"/>
        </a:defRPr>
      </a:lvl2pPr>
      <a:lvl3pPr marL="914400" lvl="0" algn="l">
        <a:defRPr sz="1800">
          <a:solidFill>
            <a:schemeClr val="tx1"/>
          </a:solidFill>
          <a:latin typeface="Calibri"/>
        </a:defRPr>
      </a:lvl3pPr>
      <a:lvl4pPr marL="1371600" lvl="0" algn="l">
        <a:defRPr sz="1800">
          <a:solidFill>
            <a:schemeClr val="tx1"/>
          </a:solidFill>
          <a:latin typeface="Calibri"/>
        </a:defRPr>
      </a:lvl4pPr>
      <a:lvl5pPr marL="1828800" lvl="0" algn="l">
        <a:defRPr sz="1800">
          <a:solidFill>
            <a:schemeClr val="tx1"/>
          </a:solidFill>
          <a:latin typeface="Calibri"/>
        </a:defRPr>
      </a:lvl5pPr>
      <a:lvl6pPr marL="2286000" lvl="0" algn="l">
        <a:defRPr sz="1800">
          <a:solidFill>
            <a:schemeClr val="tx1"/>
          </a:solidFill>
          <a:latin typeface="Calibri"/>
        </a:defRPr>
      </a:lvl6pPr>
      <a:lvl7pPr marL="2743200" lvl="0" algn="l">
        <a:defRPr sz="1800">
          <a:solidFill>
            <a:schemeClr val="tx1"/>
          </a:solidFill>
          <a:latin typeface="Calibri"/>
        </a:defRPr>
      </a:lvl7pPr>
      <a:lvl8pPr marL="3200400" lvl="0" algn="l">
        <a:defRPr sz="1800">
          <a:solidFill>
            <a:schemeClr val="tx1"/>
          </a:solidFill>
          <a:latin typeface="Calibri"/>
        </a:defRPr>
      </a:lvl8pPr>
      <a:lvl9pPr marL="3657600" lvl="0" algn="l">
        <a:defRPr sz="1800">
          <a:solidFill>
            <a:schemeClr val="tx1"/>
          </a:solidFill>
          <a:latin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rctotal.ru/goto/d3d3LnBhcmtmbHllci5ydS80NzQzMi9wcm9kdWN0LzgyMTcxMi8jY2F0ZWdvcnk9MzE3JnR5cGU9Y2F0ZWdvcnkmcGFnZT1maXJzdA=="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ctrTitle"/>
          </p:nvPr>
        </p:nvSpPr>
        <p:spPr>
          <a:xfrm>
            <a:off x="685800" y="571481"/>
            <a:ext cx="7772400" cy="3028970"/>
          </a:xfrm>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lstStyle>
            <a:lvl1pPr lvl="0">
              <a:defRPr/>
            </a:lvl1pPr>
          </a:lstStyle>
          <a:p>
            <a:pPr lvl="0"/>
            <a:r>
              <a:rPr lang="ru-RU" sz="2200"/>
              <a:t>Муниципальное бюджетное образовательное учреждение дополнительного образования Дом детского творчества</a:t>
            </a:r>
            <a:r>
              <a:t/>
            </a:r>
            <a:br/>
            <a:r>
              <a:rPr lang="ru-RU" sz="2200"/>
              <a:t>муниципального образования Кавказский район </a:t>
            </a:r>
            <a:r>
              <a:t/>
            </a:r>
            <a:br/>
            <a:r>
              <a:rPr lang="ru-RU">
                <a:solidFill>
                  <a:srgbClr val="00B050"/>
                </a:solidFill>
              </a:rPr>
              <a:t>Из чего состоит радиоуправляемая автомодель</a:t>
            </a:r>
          </a:p>
        </p:txBody>
      </p:sp>
      <p:sp>
        <p:nvSpPr>
          <p:cNvPr id="3" name="Подзаголовок 2"/>
          <p:cNvSpPr txBox="1">
            <a:spLocks noGrp="1"/>
          </p:cNvSpPr>
          <p:nvPr>
            <p:ph type="subTitle" idx="1"/>
          </p:nvPr>
        </p:nvSpPr>
        <p:spPr>
          <a:xfrm>
            <a:off x="4000496" y="4214818"/>
            <a:ext cx="4214842" cy="1423982"/>
          </a:xfrm>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normAutofit fontScale="62500" lnSpcReduction="20000"/>
          </a:bodyPr>
          <a:lstStyle>
            <a:lvl1pPr lvl="0">
              <a:defRPr/>
            </a:lvl1pPr>
          </a:lstStyle>
          <a:p>
            <a:pPr lvl="0"/>
            <a:r>
              <a:rPr lang="ru-RU" dirty="0" smtClean="0">
                <a:solidFill>
                  <a:srgbClr val="00B050"/>
                </a:solidFill>
              </a:rPr>
              <a:t>Автор</a:t>
            </a:r>
            <a:r>
              <a:rPr lang="en-US" dirty="0" smtClean="0">
                <a:solidFill>
                  <a:srgbClr val="00B050"/>
                </a:solidFill>
              </a:rPr>
              <a:t> -</a:t>
            </a:r>
            <a:r>
              <a:rPr lang="ru-RU" smtClean="0">
                <a:solidFill>
                  <a:srgbClr val="00B050"/>
                </a:solidFill>
              </a:rPr>
              <a:t>составитель :</a:t>
            </a:r>
          </a:p>
          <a:p>
            <a:pPr lvl="0"/>
            <a:r>
              <a:rPr lang="ru-RU" smtClean="0">
                <a:solidFill>
                  <a:srgbClr val="00B050"/>
                </a:solidFill>
              </a:rPr>
              <a:t> </a:t>
            </a:r>
            <a:r>
              <a:rPr lang="ru-RU">
                <a:solidFill>
                  <a:srgbClr val="00B050"/>
                </a:solidFill>
              </a:rPr>
              <a:t>Анисович Ю.Ю. </a:t>
            </a:r>
            <a:r>
              <a:rPr lang="ru-RU" dirty="0">
                <a:solidFill>
                  <a:srgbClr val="00B050"/>
                </a:solidFill>
              </a:rPr>
              <a:t>– педагог дополнительного образования МБОУ ДО ДДТ МО Кавказский район</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Текст 1"/>
          <p:cNvPicPr>
            <a:picLocks noGrp="1"/>
          </p:cNvPicPr>
          <p:nvPr>
            <p:ph type="body" idx="1"/>
          </p:nvPr>
        </p:nvPicPr>
        <p:blipFill>
          <a:blip r:embed="rId2"/>
          <a:srcRect/>
          <a:stretch>
            <a:fillRect/>
          </a:stretch>
        </p:blipFill>
        <p:spPr>
          <a:xfrm>
            <a:off x="785786" y="2000240"/>
            <a:ext cx="3143272" cy="3143273"/>
          </a:xfrm>
          <a:prstGeom prst="rect">
            <a:avLst/>
          </a:prstGeom>
          <a:noFill/>
          <a:ln>
            <a:noFill/>
          </a:ln>
        </p:spPr>
      </p:pic>
      <p:sp>
        <p:nvSpPr>
          <p:cNvPr id="3" name="Заголовок 2"/>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normAutofit fontScale="90000"/>
          </a:bodyPr>
          <a:lstStyle>
            <a:lvl1pPr lvl="0">
              <a:defRPr/>
            </a:lvl1pPr>
          </a:lstStyle>
          <a:p>
            <a:pPr lvl="0"/>
            <a:r>
              <a:rPr lang="ru-RU">
                <a:solidFill>
                  <a:srgbClr val="00B050"/>
                </a:solidFill>
              </a:rPr>
              <a:t>Двигатели внутреннего сгорания</a:t>
            </a:r>
            <a:r>
              <a:t/>
            </a:r>
            <a:br/>
            <a:r>
              <a:rPr lang="ru-RU">
                <a:solidFill>
                  <a:srgbClr val="00B050"/>
                </a:solidFill>
              </a:rPr>
              <a:t>калильный и бензиновый</a:t>
            </a:r>
          </a:p>
        </p:txBody>
      </p:sp>
      <p:pic>
        <p:nvPicPr>
          <p:cNvPr id="4" name="Рисунок 3"/>
          <p:cNvPicPr/>
          <p:nvPr/>
        </p:nvPicPr>
        <p:blipFill>
          <a:blip r:embed="rId3"/>
          <a:srcRect/>
          <a:stretch>
            <a:fillRect/>
          </a:stretch>
        </p:blipFill>
        <p:spPr>
          <a:xfrm>
            <a:off x="5429256" y="2643182"/>
            <a:ext cx="2574291" cy="246189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lstStyle>
            <a:lvl1pPr lvl="0">
              <a:defRPr/>
            </a:lvl1pPr>
          </a:lstStyle>
          <a:p>
            <a:pPr lvl="0"/>
            <a:r>
              <a:rPr lang="ru-RU" b="1">
                <a:solidFill>
                  <a:srgbClr val="00B050"/>
                </a:solidFill>
              </a:rPr>
              <a:t>Источник энергии</a:t>
            </a:r>
          </a:p>
        </p:txBody>
      </p:sp>
      <p:sp>
        <p:nvSpPr>
          <p:cNvPr id="3" name="Текст 2"/>
          <p:cNvSpPr txBox="1">
            <a:spLocks noGrp="1"/>
          </p:cNvSpPr>
          <p:nvPr>
            <p:ph type="body" idx="1"/>
          </p:nvPr>
        </p:nvSpPr>
        <p:spPr>
          <a:prstGeom prst="rect">
            <a:avLst/>
          </a:prstGeom>
          <a:solidFill>
            <a:schemeClr val="lt1"/>
          </a:solidFill>
          <a:ln w="25400" cap="flat">
            <a:solidFill>
              <a:schemeClr val="accent2"/>
            </a:solidFill>
          </a:ln>
        </p:spPr>
        <p:txBody>
          <a:bodyPr>
            <a:normAutofit fontScale="92000" lnSpcReduction="10000"/>
          </a:bodyPr>
          <a:lstStyle>
            <a:lvl1pPr lvl="0">
              <a:defRPr/>
            </a:lvl1pPr>
          </a:lstStyle>
          <a:p>
            <a:pPr lvl="0"/>
            <a:r>
              <a:rPr lang="ru-RU"/>
              <a:t>Электрические автомодели работают от </a:t>
            </a:r>
            <a:r>
              <a:rPr lang="ru-RU" b="1"/>
              <a:t>аккумуляторов</a:t>
            </a:r>
            <a:r>
              <a:rPr lang="ru-RU"/>
              <a:t> (не от батареек, как игрушки). Наиболее часто используемые типы аккумуляторов - </a:t>
            </a:r>
            <a:r>
              <a:rPr lang="ru-RU" b="1"/>
              <a:t>NiMH и LiPo</a:t>
            </a:r>
            <a:r>
              <a:rPr lang="ru-RU"/>
              <a:t>. </a:t>
            </a:r>
          </a:p>
          <a:p>
            <a:pPr lvl="0">
              <a:buNone/>
            </a:pPr>
            <a:r>
              <a:rPr lang="ru-RU"/>
              <a:t>Напряжение, от которого работает автомодель бывает обычно от 7.4 до 22.2 вольт.</a:t>
            </a:r>
          </a:p>
          <a:p>
            <a:pPr lvl="0">
              <a:buNone/>
            </a:pPr>
            <a:r>
              <a:rPr lang="ru-RU"/>
              <a:t> При выборе аккумулятора следует учитывать характеристики регулятора скорости, установленного на модели, от него будет зависеть тип аккумулятора и его напряжение.</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lstStyle>
            <a:lvl1pPr lvl="0">
              <a:defRPr/>
            </a:lvl1pPr>
          </a:lstStyle>
          <a:p>
            <a:pPr lvl="0"/>
            <a:r>
              <a:rPr lang="ru-RU">
                <a:solidFill>
                  <a:srgbClr val="00B050"/>
                </a:solidFill>
              </a:rPr>
              <a:t>Источники энергии</a:t>
            </a:r>
          </a:p>
        </p:txBody>
      </p:sp>
      <p:sp>
        <p:nvSpPr>
          <p:cNvPr id="3" name="Текст 2"/>
          <p:cNvSpPr txBox="1">
            <a:spLocks noGrp="1"/>
          </p:cNvSpPr>
          <p:nvPr>
            <p:ph type="body" idx="1"/>
          </p:nvPr>
        </p:nvSpPr>
        <p:spPr>
          <a:xfrm>
            <a:off x="457200" y="1600200"/>
            <a:ext cx="8229600" cy="4900634"/>
          </a:xfrm>
          <a:prstGeom prst="rect">
            <a:avLst/>
          </a:prstGeom>
          <a:solidFill>
            <a:schemeClr val="lt1"/>
          </a:solidFill>
          <a:ln w="25400" cap="flat">
            <a:solidFill>
              <a:schemeClr val="accent2"/>
            </a:solidFill>
          </a:ln>
        </p:spPr>
        <p:txBody>
          <a:bodyPr>
            <a:normAutofit fontScale="70000" lnSpcReduction="20000"/>
          </a:bodyPr>
          <a:lstStyle>
            <a:lvl1pPr lvl="0">
              <a:defRPr/>
            </a:lvl1pPr>
          </a:lstStyle>
          <a:p>
            <a:pPr lvl="0">
              <a:buNone/>
            </a:pPr>
            <a:r>
              <a:rPr lang="ru-RU" b="1"/>
              <a:t>Аккумуляторы</a:t>
            </a:r>
            <a:r>
              <a:rPr lang="ru-RU"/>
              <a:t> практически никогда не идут в комплекте с автомоделью и их нужно покупать отдельно. </a:t>
            </a:r>
          </a:p>
          <a:p>
            <a:pPr lvl="0">
              <a:buNone/>
            </a:pPr>
            <a:r>
              <a:rPr lang="ru-RU"/>
              <a:t>Одними из лучших по соотношению цена-качество являются недорогие китайские </a:t>
            </a:r>
            <a:r>
              <a:rPr lang="ru-RU" sz="4500" b="1" u="sng">
                <a:hlinkClick r:id="rId2"/>
              </a:rPr>
              <a:t>аккумуляторы </a:t>
            </a:r>
            <a:r>
              <a:rPr lang="ru-RU" sz="4500" b="1" u="sng">
                <a:hlinkClick r:id="rId2"/>
              </a:rPr>
              <a:t>Turnigy</a:t>
            </a:r>
            <a:r>
              <a:rPr lang="ru-RU" sz="4500" b="1"/>
              <a:t>. </a:t>
            </a:r>
          </a:p>
          <a:p>
            <a:pPr lvl="0">
              <a:buNone/>
            </a:pPr>
            <a:r>
              <a:rPr lang="ru-RU" b="1"/>
              <a:t>Специальное топливо для калильных дви</a:t>
            </a:r>
            <a:r>
              <a:rPr lang="ru-RU"/>
              <a:t>гателей состоит из метилового спирта, нитрометана и масла. При обращении с этим топливом следует соблюдать крайнюю осторожность - метиловый спирт чрезвычайно ядовит! Стоимость такого топлива достаточно высока, порядка 200-500 рублей за литр. Стандартный бак модели, объемом 120-150 см</a:t>
            </a:r>
            <a:r>
              <a:rPr lang="ru-RU" baseline="30000"/>
              <a:t>3</a:t>
            </a:r>
            <a:r>
              <a:rPr lang="ru-RU"/>
              <a:t> расходуется примерно за 10 минут (зависит от объема двигателя, бывают настоящие обжоры).</a:t>
            </a:r>
          </a:p>
          <a:p>
            <a:pPr lvl="0">
              <a:buNone/>
            </a:pPr>
            <a:r>
              <a:rPr lang="ru-RU"/>
              <a:t>Так же, как и калильные, модельные бензиновые двигатели двухтактные, значит заправлять их </a:t>
            </a:r>
            <a:r>
              <a:rPr lang="ru-RU" b="1"/>
              <a:t>надо смесью бензина и специального масла </a:t>
            </a:r>
            <a:r>
              <a:rPr lang="ru-RU"/>
              <a:t>для двухтактных двигателей. Путь за ним лежит в любой магазин бензотехники.</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Текст 1"/>
          <p:cNvPicPr>
            <a:picLocks noGrp="1"/>
          </p:cNvPicPr>
          <p:nvPr>
            <p:ph type="body" idx="1"/>
          </p:nvPr>
        </p:nvPicPr>
        <p:blipFill>
          <a:blip r:embed="rId2"/>
          <a:srcRect/>
          <a:stretch>
            <a:fillRect/>
          </a:stretch>
        </p:blipFill>
        <p:spPr>
          <a:xfrm>
            <a:off x="1071538" y="2071678"/>
            <a:ext cx="3000396" cy="2928958"/>
          </a:xfrm>
          <a:prstGeom prst="rect">
            <a:avLst/>
          </a:prstGeom>
          <a:noFill/>
          <a:ln>
            <a:noFill/>
          </a:ln>
        </p:spPr>
      </p:pic>
      <p:sp>
        <p:nvSpPr>
          <p:cNvPr id="3" name="Заголовок 2"/>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lstStyle>
            <a:lvl1pPr lvl="0">
              <a:defRPr/>
            </a:lvl1pPr>
          </a:lstStyle>
          <a:p>
            <a:pPr lvl="0"/>
            <a:r>
              <a:rPr lang="ru-RU">
                <a:solidFill>
                  <a:srgbClr val="00B050"/>
                </a:solidFill>
              </a:rPr>
              <a:t>Аккумуляторы</a:t>
            </a:r>
          </a:p>
        </p:txBody>
      </p:sp>
      <p:pic>
        <p:nvPicPr>
          <p:cNvPr id="4" name="Рисунок 3"/>
          <p:cNvPicPr/>
          <p:nvPr/>
        </p:nvPicPr>
        <p:blipFill>
          <a:blip r:embed="rId3"/>
          <a:srcRect/>
          <a:stretch>
            <a:fillRect/>
          </a:stretch>
        </p:blipFill>
        <p:spPr>
          <a:xfrm>
            <a:off x="4786314" y="2714620"/>
            <a:ext cx="2931480" cy="264826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normAutofit fontScale="90000"/>
          </a:bodyPr>
          <a:lstStyle>
            <a:lvl1pPr lvl="0">
              <a:defRPr/>
            </a:lvl1pPr>
          </a:lstStyle>
          <a:p>
            <a:pPr lvl="0"/>
            <a:r>
              <a:t/>
            </a:r>
            <a:br/>
            <a:r>
              <a:rPr lang="ru-RU" b="1">
                <a:solidFill>
                  <a:srgbClr val="00B050"/>
                </a:solidFill>
              </a:rPr>
              <a:t>Трансмиссия</a:t>
            </a:r>
            <a:r>
              <a:t/>
            </a:r>
            <a:br/>
            <a:endParaRPr/>
          </a:p>
        </p:txBody>
      </p:sp>
      <p:sp>
        <p:nvSpPr>
          <p:cNvPr id="3" name="Текст 2"/>
          <p:cNvSpPr txBox="1">
            <a:spLocks noGrp="1"/>
          </p:cNvSpPr>
          <p:nvPr>
            <p:ph type="body" idx="1"/>
          </p:nvPr>
        </p:nvSpPr>
        <p:spPr>
          <a:prstGeom prst="rect">
            <a:avLst/>
          </a:prstGeom>
          <a:solidFill>
            <a:schemeClr val="lt1"/>
          </a:solidFill>
          <a:ln w="25400" cap="flat">
            <a:solidFill>
              <a:schemeClr val="accent2"/>
            </a:solidFill>
          </a:ln>
        </p:spPr>
        <p:txBody>
          <a:bodyPr>
            <a:normAutofit fontScale="92000" lnSpcReduction="20000"/>
          </a:bodyPr>
          <a:lstStyle>
            <a:lvl1pPr lvl="0">
              <a:defRPr/>
            </a:lvl1pPr>
          </a:lstStyle>
          <a:p>
            <a:pPr lvl="0">
              <a:buNone/>
            </a:pPr>
            <a:r>
              <a:rPr lang="ru-RU" b="1"/>
              <a:t>Трансмиссия</a:t>
            </a:r>
            <a:r>
              <a:rPr lang="ru-RU"/>
              <a:t> передает крутящий момент от двигателя к колесам. Для передачи крутящего момента используются зубчатые колёса, карданы и ремни. </a:t>
            </a:r>
          </a:p>
          <a:p>
            <a:pPr lvl="0">
              <a:buNone/>
            </a:pPr>
            <a:r>
              <a:rPr lang="ru-RU"/>
              <a:t>Большинство моделей имеют полный привод на четыре колеса (4WD), хотя немалое распространение имеют также заднеприводные модели (2WD). </a:t>
            </a:r>
          </a:p>
          <a:p>
            <a:pPr lvl="0">
              <a:buNone/>
            </a:pPr>
            <a:r>
              <a:rPr lang="ru-RU"/>
              <a:t>Между колесами на одной оси устанавливаются дифференциалы, а часто также межосевой дифференциал.</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normAutofit fontScale="90000"/>
          </a:bodyPr>
          <a:lstStyle>
            <a:lvl1pPr lvl="0">
              <a:defRPr/>
            </a:lvl1pPr>
          </a:lstStyle>
          <a:p>
            <a:pPr lvl="0"/>
            <a:r>
              <a:t/>
            </a:r>
            <a:br/>
            <a:r>
              <a:rPr lang="ru-RU" b="1">
                <a:solidFill>
                  <a:srgbClr val="00B050"/>
                </a:solidFill>
              </a:rPr>
              <a:t>Трансмиссия</a:t>
            </a:r>
            <a:r>
              <a:t/>
            </a:r>
            <a:br/>
            <a:endParaRPr/>
          </a:p>
        </p:txBody>
      </p:sp>
      <p:pic>
        <p:nvPicPr>
          <p:cNvPr id="3" name="Текст 2"/>
          <p:cNvPicPr>
            <a:picLocks noGrp="1"/>
          </p:cNvPicPr>
          <p:nvPr>
            <p:ph type="body" idx="1"/>
          </p:nvPr>
        </p:nvPicPr>
        <p:blipFill>
          <a:blip r:embed="rId2"/>
          <a:srcRect/>
          <a:stretch>
            <a:fillRect/>
          </a:stretch>
        </p:blipFill>
        <p:spPr>
          <a:xfrm>
            <a:off x="214283" y="2428868"/>
            <a:ext cx="4429156" cy="3481381"/>
          </a:xfrm>
          <a:prstGeom prst="rect">
            <a:avLst/>
          </a:prstGeom>
          <a:noFill/>
          <a:ln>
            <a:noFill/>
          </a:ln>
        </p:spPr>
      </p:pic>
      <p:pic>
        <p:nvPicPr>
          <p:cNvPr id="4" name="Рисунок 3"/>
          <p:cNvPicPr/>
          <p:nvPr/>
        </p:nvPicPr>
        <p:blipFill>
          <a:blip r:embed="rId3"/>
          <a:srcRect/>
          <a:stretch>
            <a:fillRect/>
          </a:stretch>
        </p:blipFill>
        <p:spPr>
          <a:xfrm>
            <a:off x="4714876" y="2357430"/>
            <a:ext cx="4059548" cy="330898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normAutofit fontScale="90000"/>
          </a:bodyPr>
          <a:lstStyle>
            <a:lvl1pPr lvl="0">
              <a:defRPr/>
            </a:lvl1pPr>
          </a:lstStyle>
          <a:p>
            <a:pPr lvl="0"/>
            <a:r>
              <a:t/>
            </a:r>
            <a:br/>
            <a:r>
              <a:rPr lang="ru-RU" b="1">
                <a:solidFill>
                  <a:srgbClr val="00B050"/>
                </a:solidFill>
              </a:rPr>
              <a:t>Сервоприводы</a:t>
            </a:r>
            <a:r>
              <a:t/>
            </a:r>
            <a:br/>
            <a:endParaRPr/>
          </a:p>
        </p:txBody>
      </p:sp>
      <p:sp>
        <p:nvSpPr>
          <p:cNvPr id="3" name="Текст 2"/>
          <p:cNvSpPr txBox="1">
            <a:spLocks noGrp="1"/>
          </p:cNvSpPr>
          <p:nvPr>
            <p:ph type="body" idx="1"/>
          </p:nvPr>
        </p:nvSpPr>
        <p:spPr>
          <a:prstGeom prst="rect">
            <a:avLst/>
          </a:prstGeom>
          <a:solidFill>
            <a:schemeClr val="lt1"/>
          </a:solidFill>
          <a:ln w="25400" cap="flat">
            <a:solidFill>
              <a:schemeClr val="accent2"/>
            </a:solidFill>
          </a:ln>
        </p:spPr>
        <p:txBody>
          <a:bodyPr>
            <a:normAutofit fontScale="92000" lnSpcReduction="10000"/>
          </a:bodyPr>
          <a:lstStyle>
            <a:lvl1pPr lvl="0">
              <a:defRPr/>
            </a:lvl1pPr>
          </a:lstStyle>
          <a:p>
            <a:pPr lvl="0">
              <a:buNone/>
            </a:pPr>
            <a:endParaRPr/>
          </a:p>
          <a:p>
            <a:pPr lvl="0" algn="just">
              <a:buNone/>
            </a:pPr>
            <a:r>
              <a:rPr lang="ru-RU"/>
              <a:t>Для поворота колёс при рулении, а также для управления газом и тормозом на моделях с ДВС используются </a:t>
            </a:r>
            <a:r>
              <a:rPr lang="ru-RU" b="1"/>
              <a:t>сервоприводы</a:t>
            </a:r>
            <a:r>
              <a:rPr lang="ru-RU"/>
              <a:t> (в простонародье - "сервы", по-английски "servo"). </a:t>
            </a:r>
          </a:p>
          <a:p>
            <a:pPr lvl="0" algn="just">
              <a:buNone/>
            </a:pPr>
            <a:r>
              <a:rPr lang="ru-RU" b="1"/>
              <a:t>Сервы</a:t>
            </a:r>
            <a:r>
              <a:rPr lang="ru-RU"/>
              <a:t> - это небольшие коробочки с электромотором и редуктором, которые могут поворачивать свой выходной вал на заданный угол и удерживать его в этом положении.</a:t>
            </a:r>
          </a:p>
          <a:p>
            <a:pPr lvl="0">
              <a:buNone/>
            </a:pPr>
            <a:endParaRPr/>
          </a:p>
          <a:p>
            <a:pPr lvl="0">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normAutofit fontScale="90000"/>
          </a:bodyPr>
          <a:lstStyle>
            <a:lvl1pPr lvl="0">
              <a:defRPr/>
            </a:lvl1pPr>
          </a:lstStyle>
          <a:p>
            <a:pPr lvl="0"/>
            <a:r>
              <a:t/>
            </a:r>
            <a:br/>
            <a:r>
              <a:rPr lang="ru-RU" b="1">
                <a:solidFill>
                  <a:srgbClr val="00B050"/>
                </a:solidFill>
              </a:rPr>
              <a:t>Сервоприводы</a:t>
            </a:r>
            <a:r>
              <a:t/>
            </a:r>
            <a:br/>
            <a:endParaRPr/>
          </a:p>
        </p:txBody>
      </p:sp>
      <p:pic>
        <p:nvPicPr>
          <p:cNvPr id="3" name="Текст 2"/>
          <p:cNvPicPr>
            <a:picLocks noGrp="1"/>
          </p:cNvPicPr>
          <p:nvPr>
            <p:ph type="body" idx="1"/>
          </p:nvPr>
        </p:nvPicPr>
        <p:blipFill>
          <a:blip r:embed="rId2"/>
          <a:srcRect/>
          <a:stretch>
            <a:fillRect/>
          </a:stretch>
        </p:blipFill>
        <p:spPr>
          <a:xfrm>
            <a:off x="785786" y="1928802"/>
            <a:ext cx="3714776" cy="3429024"/>
          </a:xfrm>
          <a:prstGeom prst="rect">
            <a:avLst/>
          </a:prstGeom>
          <a:noFill/>
          <a:ln>
            <a:noFill/>
          </a:ln>
        </p:spPr>
      </p:pic>
      <p:pic>
        <p:nvPicPr>
          <p:cNvPr id="4" name="Рисунок 3"/>
          <p:cNvPicPr/>
          <p:nvPr/>
        </p:nvPicPr>
        <p:blipFill>
          <a:blip r:embed="rId3"/>
          <a:srcRect/>
          <a:stretch>
            <a:fillRect/>
          </a:stretch>
        </p:blipFill>
        <p:spPr>
          <a:xfrm>
            <a:off x="4786314" y="2143116"/>
            <a:ext cx="3571900" cy="3357586"/>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normAutofit fontScale="90000"/>
          </a:bodyPr>
          <a:lstStyle>
            <a:lvl1pPr lvl="0">
              <a:defRPr/>
            </a:lvl1pPr>
          </a:lstStyle>
          <a:p>
            <a:pPr lvl="0"/>
            <a:r>
              <a:t/>
            </a:r>
            <a:br/>
            <a:r>
              <a:rPr lang="ru-RU" b="1">
                <a:solidFill>
                  <a:srgbClr val="00B050"/>
                </a:solidFill>
              </a:rPr>
              <a:t>Колёса</a:t>
            </a:r>
            <a:r>
              <a:t/>
            </a:r>
            <a:br/>
            <a:endParaRPr/>
          </a:p>
        </p:txBody>
      </p:sp>
      <p:sp>
        <p:nvSpPr>
          <p:cNvPr id="3" name="Текст 2"/>
          <p:cNvSpPr txBox="1">
            <a:spLocks noGrp="1"/>
          </p:cNvSpPr>
          <p:nvPr>
            <p:ph type="body" idx="1"/>
          </p:nvPr>
        </p:nvSpPr>
        <p:spPr>
          <a:prstGeom prst="rect">
            <a:avLst/>
          </a:prstGeom>
          <a:solidFill>
            <a:schemeClr val="lt1"/>
          </a:solidFill>
          <a:ln w="25400" cap="flat">
            <a:solidFill>
              <a:schemeClr val="accent2"/>
            </a:solidFill>
          </a:ln>
        </p:spPr>
        <p:txBody>
          <a:bodyPr>
            <a:normAutofit fontScale="85000" lnSpcReduction="20000"/>
          </a:bodyPr>
          <a:lstStyle>
            <a:lvl1pPr lvl="0">
              <a:defRPr/>
            </a:lvl1pPr>
          </a:lstStyle>
          <a:p>
            <a:pPr lvl="0" algn="just">
              <a:buNone/>
            </a:pPr>
            <a:r>
              <a:rPr lang="ru-RU"/>
              <a:t>В отличие от колёс настоящего автомобиля, колёса автомоделей не накачиваются воздухом, его роль выполняют </a:t>
            </a:r>
            <a:r>
              <a:rPr lang="ru-RU" b="1"/>
              <a:t>мягкие внутренние вставки</a:t>
            </a:r>
            <a:r>
              <a:rPr lang="ru-RU"/>
              <a:t>. </a:t>
            </a:r>
          </a:p>
          <a:p>
            <a:pPr lvl="0" algn="just">
              <a:buNone/>
            </a:pPr>
            <a:r>
              <a:rPr lang="ru-RU"/>
              <a:t>При выборе колёс для спортивной автомодели нужно руководствоваться только их характеристиками, а никак не внешним видом. </a:t>
            </a:r>
          </a:p>
          <a:p>
            <a:pPr lvl="0" algn="just">
              <a:buNone/>
            </a:pPr>
            <a:r>
              <a:rPr lang="ru-RU"/>
              <a:t>Красивые колёса со хромированными спицами и мощным протектором могут себе позволить только монстры и модели для дрифта. </a:t>
            </a:r>
          </a:p>
          <a:p>
            <a:pPr lvl="0" algn="just">
              <a:buNone/>
            </a:pPr>
            <a:r>
              <a:rPr lang="ru-RU"/>
              <a:t>Модели же, предназначенные для гонок, довольствуются сплошными дисками без спиц и шинами со специальным мелким протектором.</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normAutofit fontScale="90000"/>
          </a:bodyPr>
          <a:lstStyle>
            <a:lvl1pPr lvl="0">
              <a:defRPr/>
            </a:lvl1pPr>
          </a:lstStyle>
          <a:p>
            <a:pPr lvl="0"/>
            <a:r>
              <a:t/>
            </a:r>
            <a:br/>
            <a:r>
              <a:rPr lang="ru-RU" b="1">
                <a:solidFill>
                  <a:srgbClr val="00B050"/>
                </a:solidFill>
              </a:rPr>
              <a:t>Колёса</a:t>
            </a:r>
            <a:r>
              <a:t/>
            </a:r>
            <a:br/>
            <a:endParaRPr/>
          </a:p>
        </p:txBody>
      </p:sp>
      <p:pic>
        <p:nvPicPr>
          <p:cNvPr id="3" name="Текст 2"/>
          <p:cNvPicPr>
            <a:picLocks noGrp="1"/>
          </p:cNvPicPr>
          <p:nvPr>
            <p:ph type="body" idx="1"/>
          </p:nvPr>
        </p:nvPicPr>
        <p:blipFill>
          <a:blip r:embed="rId2"/>
          <a:srcRect/>
          <a:stretch>
            <a:fillRect/>
          </a:stretch>
        </p:blipFill>
        <p:spPr>
          <a:xfrm>
            <a:off x="1000100" y="2071678"/>
            <a:ext cx="2600325" cy="3629025"/>
          </a:xfrm>
          <a:prstGeom prst="rect">
            <a:avLst/>
          </a:prstGeom>
          <a:noFill/>
          <a:ln>
            <a:noFill/>
          </a:ln>
        </p:spPr>
      </p:pic>
      <p:pic>
        <p:nvPicPr>
          <p:cNvPr id="4" name="Рисунок 3"/>
          <p:cNvPicPr/>
          <p:nvPr/>
        </p:nvPicPr>
        <p:blipFill>
          <a:blip r:embed="rId3"/>
          <a:srcRect/>
          <a:stretch>
            <a:fillRect/>
          </a:stretch>
        </p:blipFill>
        <p:spPr>
          <a:xfrm>
            <a:off x="5286380" y="2000240"/>
            <a:ext cx="2574290" cy="361569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lstStyle>
            <a:lvl1pPr lvl="0">
              <a:defRPr/>
            </a:lvl1pPr>
          </a:lstStyle>
          <a:p>
            <a:pPr lvl="0"/>
            <a:r>
              <a:rPr lang="ru-RU">
                <a:solidFill>
                  <a:srgbClr val="00B050"/>
                </a:solidFill>
              </a:rPr>
              <a:t>Составные части автомодели:</a:t>
            </a:r>
          </a:p>
        </p:txBody>
      </p:sp>
      <p:sp>
        <p:nvSpPr>
          <p:cNvPr id="3" name="Текст 2"/>
          <p:cNvSpPr txBox="1">
            <a:spLocks noGrp="1"/>
          </p:cNvSpPr>
          <p:nvPr>
            <p:ph type="body" idx="1"/>
          </p:nvPr>
        </p:nvSpPr>
        <p:spPr>
          <a:prstGeom prst="rect">
            <a:avLst/>
          </a:prstGeom>
          <a:solidFill>
            <a:schemeClr val="lt1"/>
          </a:solidFill>
          <a:ln w="25400" cap="flat">
            <a:solidFill>
              <a:schemeClr val="accent2"/>
            </a:solidFill>
          </a:ln>
        </p:spPr>
        <p:txBody>
          <a:bodyPr>
            <a:normAutofit fontScale="70000" lnSpcReduction="20000"/>
          </a:bodyPr>
          <a:lstStyle>
            <a:lvl1pPr lvl="0">
              <a:defRPr/>
            </a:lvl1pPr>
          </a:lstStyle>
          <a:p>
            <a:pPr lvl="0">
              <a:buNone/>
            </a:pPr>
            <a:r>
              <a:rPr lang="ru-RU"/>
              <a:t>Любой моделист должен представлять, как устроена его модель. Это просто необходимо, так как её периодически потребуется обслуживать, настраивать и ремонтировать. </a:t>
            </a:r>
          </a:p>
          <a:p>
            <a:pPr lvl="0" algn="ctr">
              <a:buNone/>
            </a:pPr>
            <a:r>
              <a:rPr lang="ru-RU" sz="3400" b="1"/>
              <a:t>Составные части автомодели:</a:t>
            </a:r>
          </a:p>
          <a:p>
            <a:pPr lvl="0" algn="ctr"/>
            <a:r>
              <a:rPr lang="ru-RU" b="1"/>
              <a:t>Шасси</a:t>
            </a:r>
          </a:p>
          <a:p>
            <a:pPr lvl="0" algn="ctr"/>
            <a:r>
              <a:rPr lang="ru-RU" b="1"/>
              <a:t>Подвеска</a:t>
            </a:r>
          </a:p>
          <a:p>
            <a:pPr lvl="0" algn="ctr"/>
            <a:r>
              <a:rPr lang="ru-RU" b="1"/>
              <a:t>Силовая установка</a:t>
            </a:r>
          </a:p>
          <a:p>
            <a:pPr lvl="0" algn="ctr"/>
            <a:r>
              <a:rPr lang="ru-RU" b="1"/>
              <a:t> Источник энергии</a:t>
            </a:r>
          </a:p>
          <a:p>
            <a:pPr lvl="0" algn="ctr"/>
            <a:r>
              <a:rPr lang="ru-RU" b="1"/>
              <a:t>Трансмиссия</a:t>
            </a:r>
          </a:p>
          <a:p>
            <a:pPr lvl="0" algn="ctr"/>
            <a:r>
              <a:rPr lang="ru-RU" b="1"/>
              <a:t>Сервоприводы</a:t>
            </a:r>
          </a:p>
          <a:p>
            <a:pPr lvl="0" algn="ctr"/>
            <a:r>
              <a:rPr lang="ru-RU" b="1"/>
              <a:t>Колёса</a:t>
            </a:r>
          </a:p>
          <a:p>
            <a:pPr lvl="0" algn="ctr"/>
            <a:r>
              <a:rPr lang="ru-RU" b="1"/>
              <a:t>Кузов</a:t>
            </a:r>
          </a:p>
          <a:p>
            <a:pPr lvl="0" algn="ctr"/>
            <a:r>
              <a:rPr lang="ru-RU" b="1"/>
              <a:t>Аппаратура радиоуправления</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normAutofit fontScale="90000"/>
          </a:bodyPr>
          <a:lstStyle>
            <a:lvl1pPr lvl="0">
              <a:defRPr/>
            </a:lvl1pPr>
          </a:lstStyle>
          <a:p>
            <a:pPr lvl="0"/>
            <a:r>
              <a:t/>
            </a:r>
            <a:br/>
            <a:r>
              <a:rPr lang="ru-RU" b="1">
                <a:solidFill>
                  <a:srgbClr val="00B050"/>
                </a:solidFill>
              </a:rPr>
              <a:t>Кузов</a:t>
            </a:r>
            <a:r>
              <a:t/>
            </a:r>
            <a:br/>
            <a:endParaRPr/>
          </a:p>
        </p:txBody>
      </p:sp>
      <p:sp>
        <p:nvSpPr>
          <p:cNvPr id="3" name="Текст 2"/>
          <p:cNvSpPr txBox="1">
            <a:spLocks noGrp="1"/>
          </p:cNvSpPr>
          <p:nvPr>
            <p:ph type="body" idx="1"/>
          </p:nvPr>
        </p:nvSpPr>
        <p:spPr>
          <a:xfrm>
            <a:off x="457200" y="1600200"/>
            <a:ext cx="8229600" cy="5043510"/>
          </a:xfrm>
          <a:prstGeom prst="rect">
            <a:avLst/>
          </a:prstGeom>
          <a:solidFill>
            <a:schemeClr val="lt1"/>
          </a:solidFill>
          <a:ln w="25400" cap="flat">
            <a:solidFill>
              <a:schemeClr val="accent2"/>
            </a:solidFill>
          </a:ln>
        </p:spPr>
        <p:txBody>
          <a:bodyPr>
            <a:normAutofit fontScale="70000" lnSpcReduction="20000"/>
          </a:bodyPr>
          <a:lstStyle>
            <a:lvl1pPr lvl="0">
              <a:defRPr/>
            </a:lvl1pPr>
          </a:lstStyle>
          <a:p>
            <a:pPr lvl="0">
              <a:buNone/>
            </a:pPr>
            <a:r>
              <a:rPr lang="ru-RU" b="1"/>
              <a:t>Кузов подавляющего большинства автомоделей изготавливается из лексана - тонкого, прочного и гибкого листа прозрачного пластика. </a:t>
            </a:r>
          </a:p>
          <a:p>
            <a:pPr lvl="0">
              <a:buNone/>
            </a:pPr>
            <a:r>
              <a:rPr lang="ru-RU"/>
              <a:t>Такой кузов очень лёгкий и отлично защищает модель при столкновениях и переворотах.</a:t>
            </a:r>
          </a:p>
          <a:p>
            <a:pPr lvl="0">
              <a:buNone/>
            </a:pPr>
            <a:r>
              <a:rPr lang="ru-RU"/>
              <a:t> Покраска кузова из лексана производится специальными красками изнутри. Устанавливается лексановый кузов на специальные стойки и закрепляется клипсами. </a:t>
            </a:r>
          </a:p>
          <a:p>
            <a:pPr lvl="0">
              <a:buNone/>
            </a:pPr>
            <a:r>
              <a:rPr lang="ru-RU"/>
              <a:t>В отличие от настоящего автомобиля, такой кузов не является неотъемлемой частью модели и может быть легко заменён на другой.</a:t>
            </a:r>
          </a:p>
          <a:p>
            <a:pPr lvl="0">
              <a:buNone/>
            </a:pPr>
            <a:r>
              <a:rPr lang="ru-RU"/>
              <a:t> Поэтому практически бессмысленно выбирать модель только по кузову или говорить "я купил модель Порше 911". При интенсивной эксплуатации модель за свою жизнь может сменить несколько кузовов, постепенно приходящих в негодность</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normAutofit fontScale="90000"/>
          </a:bodyPr>
          <a:lstStyle>
            <a:lvl1pPr lvl="0">
              <a:defRPr/>
            </a:lvl1pPr>
          </a:lstStyle>
          <a:p>
            <a:pPr lvl="0"/>
            <a:r>
              <a:t/>
            </a:r>
            <a:br/>
            <a:r>
              <a:rPr lang="ru-RU" b="1">
                <a:solidFill>
                  <a:srgbClr val="00B050"/>
                </a:solidFill>
              </a:rPr>
              <a:t>Неокрашенный и окрашенный кузов</a:t>
            </a:r>
            <a:r>
              <a:t/>
            </a:r>
            <a:br/>
            <a:endParaRPr/>
          </a:p>
        </p:txBody>
      </p:sp>
      <p:pic>
        <p:nvPicPr>
          <p:cNvPr id="3" name="Текст 2"/>
          <p:cNvPicPr>
            <a:picLocks noGrp="1"/>
          </p:cNvPicPr>
          <p:nvPr>
            <p:ph type="body" idx="1"/>
          </p:nvPr>
        </p:nvPicPr>
        <p:blipFill>
          <a:blip r:embed="rId2"/>
          <a:srcRect/>
          <a:stretch>
            <a:fillRect/>
          </a:stretch>
        </p:blipFill>
        <p:spPr>
          <a:xfrm>
            <a:off x="357158" y="2214554"/>
            <a:ext cx="4286281" cy="2928958"/>
          </a:xfrm>
          <a:prstGeom prst="rect">
            <a:avLst/>
          </a:prstGeom>
          <a:noFill/>
          <a:ln>
            <a:noFill/>
          </a:ln>
        </p:spPr>
      </p:pic>
      <p:pic>
        <p:nvPicPr>
          <p:cNvPr id="4" name="Рисунок 3"/>
          <p:cNvPicPr/>
          <p:nvPr/>
        </p:nvPicPr>
        <p:blipFill>
          <a:blip r:embed="rId3"/>
          <a:srcRect/>
          <a:stretch>
            <a:fillRect/>
          </a:stretch>
        </p:blipFill>
        <p:spPr>
          <a:xfrm>
            <a:off x="5000628" y="2214554"/>
            <a:ext cx="3714744" cy="3066726"/>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normAutofit fontScale="90000"/>
          </a:bodyPr>
          <a:lstStyle>
            <a:lvl1pPr lvl="0">
              <a:defRPr/>
            </a:lvl1pPr>
          </a:lstStyle>
          <a:p>
            <a:pPr lvl="0"/>
            <a:r>
              <a:t/>
            </a:r>
            <a:br/>
            <a:r>
              <a:rPr lang="ru-RU" b="1">
                <a:solidFill>
                  <a:srgbClr val="00B050"/>
                </a:solidFill>
              </a:rPr>
              <a:t>Аппаратура радиоуправления</a:t>
            </a:r>
            <a:r>
              <a:t/>
            </a:r>
            <a:br/>
            <a:endParaRPr/>
          </a:p>
        </p:txBody>
      </p:sp>
      <p:sp>
        <p:nvSpPr>
          <p:cNvPr id="3" name="Текст 2"/>
          <p:cNvSpPr txBox="1">
            <a:spLocks noGrp="1"/>
          </p:cNvSpPr>
          <p:nvPr>
            <p:ph type="body" idx="1"/>
          </p:nvPr>
        </p:nvSpPr>
        <p:spPr>
          <a:xfrm>
            <a:off x="457200" y="1600200"/>
            <a:ext cx="8229600" cy="4972072"/>
          </a:xfrm>
          <a:prstGeom prst="rect">
            <a:avLst/>
          </a:prstGeom>
          <a:solidFill>
            <a:schemeClr val="lt1"/>
          </a:solidFill>
          <a:ln w="25400" cap="flat">
            <a:solidFill>
              <a:schemeClr val="accent2"/>
            </a:solidFill>
          </a:ln>
        </p:spPr>
        <p:txBody>
          <a:bodyPr>
            <a:normAutofit fontScale="77000" lnSpcReduction="20000"/>
          </a:bodyPr>
          <a:lstStyle>
            <a:lvl1pPr lvl="0">
              <a:defRPr/>
            </a:lvl1pPr>
          </a:lstStyle>
          <a:p>
            <a:pPr lvl="0">
              <a:buNone/>
            </a:pPr>
            <a:r>
              <a:rPr lang="ru-RU"/>
              <a:t> Модель становится радиоуправляемой только тогда, когда на ней </a:t>
            </a:r>
            <a:r>
              <a:rPr lang="ru-RU" b="1"/>
              <a:t>установлена аппаратура радиоуправления </a:t>
            </a:r>
            <a:r>
              <a:rPr lang="ru-RU"/>
              <a:t>или просто "аппаратура". </a:t>
            </a:r>
          </a:p>
          <a:p>
            <a:pPr lvl="0">
              <a:buNone/>
            </a:pPr>
            <a:r>
              <a:rPr lang="ru-RU"/>
              <a:t>Аппаратура состоит из двух частей - </a:t>
            </a:r>
            <a:r>
              <a:rPr lang="ru-RU" b="1"/>
              <a:t>передатчика и приёмника</a:t>
            </a:r>
            <a:r>
              <a:rPr lang="ru-RU"/>
              <a:t>. </a:t>
            </a:r>
          </a:p>
          <a:p>
            <a:pPr lvl="0">
              <a:buNone/>
            </a:pPr>
            <a:r>
              <a:rPr lang="ru-RU"/>
              <a:t>Для управления автомоделями, как правило, используется передатчик пистолетного типа, курок которого управляет ускорением и тормозом, а рулевое колесо - поворотом модели. На рынке присутствует огромный выбор самой различной аппаратуры стоимостью от пары десятков до нескольких сотен долларов. Последнее время практически вся новая аппаратура работает на частоте 2.4 ГГц, при этом одновременно в одном месте может запускаться много моделей, не создавая друг другу помех.</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normAutofit fontScale="90000"/>
          </a:bodyPr>
          <a:lstStyle>
            <a:lvl1pPr lvl="0">
              <a:defRPr/>
            </a:lvl1pPr>
          </a:lstStyle>
          <a:p>
            <a:pPr lvl="0"/>
            <a:r>
              <a:t/>
            </a:r>
            <a:br/>
            <a:r>
              <a:rPr lang="ru-RU" b="1">
                <a:solidFill>
                  <a:srgbClr val="00B050"/>
                </a:solidFill>
              </a:rPr>
              <a:t>Аппаратура радиоуправления</a:t>
            </a:r>
            <a:r>
              <a:t/>
            </a:r>
            <a:br/>
            <a:endParaRPr/>
          </a:p>
        </p:txBody>
      </p:sp>
      <p:pic>
        <p:nvPicPr>
          <p:cNvPr id="3" name="Текст 2"/>
          <p:cNvPicPr>
            <a:picLocks noGrp="1"/>
          </p:cNvPicPr>
          <p:nvPr>
            <p:ph type="body" idx="1"/>
          </p:nvPr>
        </p:nvPicPr>
        <p:blipFill>
          <a:blip r:embed="rId2"/>
          <a:srcRect/>
          <a:stretch>
            <a:fillRect/>
          </a:stretch>
        </p:blipFill>
        <p:spPr>
          <a:xfrm>
            <a:off x="1428728" y="1853406"/>
            <a:ext cx="6429421" cy="3933048"/>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p:txBody>
          <a:bodyPr/>
          <a:lstStyle/>
          <a:p>
            <a:r>
              <a:rPr lang="en-US" dirty="0" smtClean="0"/>
              <a:t>Rctotal.ru &gt; item &gt; </a:t>
            </a:r>
            <a:r>
              <a:rPr lang="en-US" dirty="0" err="1" smtClean="0"/>
              <a:t>iz-chego-sostoit-radioupravljaemaja-avtomodel</a:t>
            </a:r>
            <a:endParaRPr lang="ru-RU" dirty="0"/>
          </a:p>
        </p:txBody>
      </p:sp>
      <p:sp>
        <p:nvSpPr>
          <p:cNvPr id="4"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normAutofit fontScale="90000"/>
          </a:bodyPr>
          <a:lstStyle>
            <a:lvl1pPr lvl="0">
              <a:defRPr/>
            </a:lvl1pPr>
          </a:lstStyle>
          <a:p>
            <a:pPr lvl="0"/>
            <a:r>
              <a:rPr/>
              <a:t/>
            </a:r>
            <a:br>
              <a:rPr/>
            </a:br>
            <a:r>
              <a:rPr lang="ru-RU" b="1" dirty="0" smtClean="0">
                <a:solidFill>
                  <a:srgbClr val="00B050"/>
                </a:solidFill>
              </a:rPr>
              <a:t>Источники информации</a:t>
            </a:r>
            <a:r>
              <a:t/>
            </a:r>
            <a:b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lstStyle>
            <a:lvl1pPr lvl="0">
              <a:defRPr/>
            </a:lvl1pPr>
          </a:lstStyle>
          <a:p>
            <a:pPr lvl="0"/>
            <a:r>
              <a:rPr lang="ru-RU" sz="4800">
                <a:solidFill>
                  <a:srgbClr val="00B050"/>
                </a:solidFill>
              </a:rPr>
              <a:t>Шасси</a:t>
            </a:r>
          </a:p>
        </p:txBody>
      </p:sp>
      <p:sp>
        <p:nvSpPr>
          <p:cNvPr id="3" name="Текст 2"/>
          <p:cNvSpPr txBox="1">
            <a:spLocks noGrp="1"/>
          </p:cNvSpPr>
          <p:nvPr>
            <p:ph type="body" idx="1"/>
          </p:nvPr>
        </p:nvSpPr>
        <p:spPr>
          <a:prstGeom prst="rect">
            <a:avLst/>
          </a:prstGeom>
          <a:solidFill>
            <a:schemeClr val="lt1"/>
          </a:solidFill>
          <a:ln w="25400" cap="flat">
            <a:solidFill>
              <a:schemeClr val="accent2"/>
            </a:solidFill>
          </a:ln>
        </p:spPr>
        <p:txBody>
          <a:bodyPr>
            <a:normAutofit fontScale="85000" lnSpcReduction="20000"/>
          </a:bodyPr>
          <a:lstStyle>
            <a:lvl1pPr lvl="0">
              <a:defRPr/>
            </a:lvl1pPr>
          </a:lstStyle>
          <a:p>
            <a:pPr lvl="0"/>
            <a:r>
              <a:rPr lang="ru-RU" b="1"/>
              <a:t>Шасси </a:t>
            </a:r>
            <a:r>
              <a:rPr lang="ru-RU"/>
              <a:t>- основа любой радиоуправляемой автомодели. Как правило, это </a:t>
            </a:r>
            <a:r>
              <a:rPr lang="ru-RU" b="1"/>
              <a:t>металлическая или пластиковая пластина, к которой крепятся все остальные элементы. </a:t>
            </a:r>
          </a:p>
          <a:p>
            <a:pPr lvl="0">
              <a:buNone/>
            </a:pPr>
            <a:r>
              <a:rPr lang="ru-RU"/>
              <a:t>Шасси в виде металлической пластины используется на моделях багги и трагги, пластиковые и карбоновые - на шоссейных моделях.</a:t>
            </a:r>
          </a:p>
          <a:p>
            <a:pPr lvl="0">
              <a:buNone/>
            </a:pPr>
            <a:r>
              <a:rPr lang="ru-RU"/>
              <a:t> Модели монстров и краулеров обычно обладают самым сложным шасси в виде одной или нескольких деталей замысловатой формы. </a:t>
            </a:r>
          </a:p>
          <a:p>
            <a:pPr lvl="0">
              <a:buNone/>
            </a:pPr>
            <a:r>
              <a:rPr lang="ru-RU"/>
              <a:t>Часто под словом "шасси" также понимают шасси модели в сборе с подвеской и трансмиссией.</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lstStyle>
            <a:lvl1pPr lvl="0">
              <a:defRPr/>
            </a:lvl1pPr>
          </a:lstStyle>
          <a:p>
            <a:pPr lvl="0"/>
            <a:r>
              <a:rPr lang="ru-RU" sz="4800">
                <a:solidFill>
                  <a:srgbClr val="00B050"/>
                </a:solidFill>
              </a:rPr>
              <a:t>Виды шасси</a:t>
            </a:r>
          </a:p>
        </p:txBody>
      </p:sp>
      <p:pic>
        <p:nvPicPr>
          <p:cNvPr id="3" name="Текст 2"/>
          <p:cNvPicPr>
            <a:picLocks noGrp="1"/>
          </p:cNvPicPr>
          <p:nvPr>
            <p:ph type="body" idx="1"/>
          </p:nvPr>
        </p:nvPicPr>
        <p:blipFill>
          <a:blip r:embed="rId2"/>
          <a:srcRect/>
          <a:stretch>
            <a:fillRect/>
          </a:stretch>
        </p:blipFill>
        <p:spPr>
          <a:xfrm>
            <a:off x="1071538" y="1643050"/>
            <a:ext cx="2600325" cy="1981200"/>
          </a:xfrm>
          <a:prstGeom prst="rect">
            <a:avLst/>
          </a:prstGeom>
          <a:noFill/>
          <a:ln>
            <a:noFill/>
          </a:ln>
        </p:spPr>
      </p:pic>
      <p:pic>
        <p:nvPicPr>
          <p:cNvPr id="4" name="Рисунок 3"/>
          <p:cNvPicPr/>
          <p:nvPr/>
        </p:nvPicPr>
        <p:blipFill>
          <a:blip r:embed="rId3"/>
          <a:srcRect/>
          <a:stretch>
            <a:fillRect/>
          </a:stretch>
        </p:blipFill>
        <p:spPr>
          <a:xfrm>
            <a:off x="5429256" y="1785926"/>
            <a:ext cx="2574291" cy="1969770"/>
          </a:xfrm>
          <a:prstGeom prst="rect">
            <a:avLst/>
          </a:prstGeom>
          <a:noFill/>
          <a:ln>
            <a:noFill/>
          </a:ln>
        </p:spPr>
      </p:pic>
      <p:pic>
        <p:nvPicPr>
          <p:cNvPr id="5" name="Рисунок 4"/>
          <p:cNvPicPr/>
          <p:nvPr/>
        </p:nvPicPr>
        <p:blipFill>
          <a:blip r:embed="rId4"/>
          <a:srcRect/>
          <a:stretch>
            <a:fillRect/>
          </a:stretch>
        </p:blipFill>
        <p:spPr>
          <a:xfrm>
            <a:off x="1142976" y="4143380"/>
            <a:ext cx="2574290" cy="1969770"/>
          </a:xfrm>
          <a:prstGeom prst="rect">
            <a:avLst/>
          </a:prstGeom>
          <a:noFill/>
          <a:ln>
            <a:noFill/>
          </a:ln>
        </p:spPr>
      </p:pic>
      <p:pic>
        <p:nvPicPr>
          <p:cNvPr id="6" name="Рисунок 5"/>
          <p:cNvPicPr/>
          <p:nvPr/>
        </p:nvPicPr>
        <p:blipFill>
          <a:blip r:embed="rId5"/>
          <a:srcRect/>
          <a:stretch>
            <a:fillRect/>
          </a:stretch>
        </p:blipFill>
        <p:spPr>
          <a:xfrm>
            <a:off x="5286380" y="4071942"/>
            <a:ext cx="2574290" cy="196977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lstStyle>
            <a:lvl1pPr lvl="0">
              <a:defRPr/>
            </a:lvl1pPr>
          </a:lstStyle>
          <a:p>
            <a:pPr lvl="0"/>
            <a:r>
              <a:t/>
            </a:r>
            <a:br/>
            <a:r>
              <a:rPr lang="ru-RU" sz="4800" b="1">
                <a:solidFill>
                  <a:srgbClr val="00B050"/>
                </a:solidFill>
              </a:rPr>
              <a:t>Подвеска</a:t>
            </a:r>
            <a:r>
              <a:t/>
            </a:r>
            <a:br/>
            <a:endParaRPr/>
          </a:p>
        </p:txBody>
      </p:sp>
      <p:sp>
        <p:nvSpPr>
          <p:cNvPr id="3" name="Текст 2"/>
          <p:cNvSpPr txBox="1">
            <a:spLocks noGrp="1"/>
          </p:cNvSpPr>
          <p:nvPr>
            <p:ph type="body" idx="1"/>
          </p:nvPr>
        </p:nvSpPr>
        <p:spPr>
          <a:xfrm>
            <a:off x="457200" y="1600200"/>
            <a:ext cx="8229600" cy="4757758"/>
          </a:xfrm>
          <a:prstGeom prst="rect">
            <a:avLst/>
          </a:prstGeom>
          <a:solidFill>
            <a:schemeClr val="lt1"/>
          </a:solidFill>
          <a:ln w="25400" cap="flat">
            <a:solidFill>
              <a:schemeClr val="accent2"/>
            </a:solidFill>
          </a:ln>
        </p:spPr>
        <p:txBody>
          <a:bodyPr>
            <a:normAutofit fontScale="77000" lnSpcReduction="20000"/>
          </a:bodyPr>
          <a:lstStyle>
            <a:lvl1pPr lvl="0">
              <a:defRPr/>
            </a:lvl1pPr>
          </a:lstStyle>
          <a:p>
            <a:pPr lvl="0" algn="just">
              <a:buNone/>
            </a:pPr>
            <a:r>
              <a:rPr lang="ru-RU" sz="3400" b="1"/>
              <a:t>Подвеска</a:t>
            </a:r>
            <a:r>
              <a:rPr lang="ru-RU" sz="3400"/>
              <a:t> модели обеспечивает плавный ход автомобиля при прохождении неровностей, постоянный контакт колёс с дорогой для улучшения управляемости, а для внедорожных моделей также принимает на себя удар при приземлении после прыжков. </a:t>
            </a:r>
          </a:p>
          <a:p>
            <a:pPr lvl="0">
              <a:buNone/>
            </a:pPr>
            <a:r>
              <a:rPr lang="ru-RU" sz="3400"/>
              <a:t>В подвеске большинства моделей используются </a:t>
            </a:r>
            <a:r>
              <a:rPr lang="ru-RU" sz="3400" b="1"/>
              <a:t>маслонаполненные амортизаторы</a:t>
            </a:r>
            <a:r>
              <a:rPr lang="ru-RU" sz="3400"/>
              <a:t>, установленные вертикально по одному на каждое колесо. </a:t>
            </a:r>
          </a:p>
          <a:p>
            <a:pPr lvl="0">
              <a:buNone/>
            </a:pPr>
            <a:r>
              <a:rPr lang="ru-RU" sz="3400"/>
              <a:t>В простых моделях могут использоваться </a:t>
            </a:r>
            <a:r>
              <a:rPr lang="ru-RU" sz="3400" b="1"/>
              <a:t>фрикционные амортизаторы</a:t>
            </a:r>
            <a:r>
              <a:rPr lang="ru-RU" sz="3400"/>
              <a:t>. </a:t>
            </a:r>
          </a:p>
          <a:p>
            <a:pPr lvl="0">
              <a:buNone/>
            </a:pPr>
            <a:r>
              <a:rPr lang="ru-RU" sz="3400"/>
              <a:t>У некоторых монстров устанавливается по два амортизатора на каждое колесо.</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lstStyle>
            <a:lvl1pPr lvl="0">
              <a:defRPr/>
            </a:lvl1pPr>
          </a:lstStyle>
          <a:p>
            <a:pPr lvl="0"/>
            <a:r>
              <a:t/>
            </a:r>
            <a:br/>
            <a:r>
              <a:rPr lang="ru-RU" sz="4800" b="1">
                <a:solidFill>
                  <a:srgbClr val="00B050"/>
                </a:solidFill>
              </a:rPr>
              <a:t>Подвеска</a:t>
            </a:r>
            <a:r>
              <a:t/>
            </a:r>
            <a:br/>
            <a:endParaRPr/>
          </a:p>
        </p:txBody>
      </p:sp>
      <p:pic>
        <p:nvPicPr>
          <p:cNvPr id="3" name="Текст 2"/>
          <p:cNvPicPr>
            <a:picLocks noGrp="1"/>
          </p:cNvPicPr>
          <p:nvPr>
            <p:ph type="body" idx="1"/>
          </p:nvPr>
        </p:nvPicPr>
        <p:blipFill>
          <a:blip r:embed="rId2"/>
          <a:srcRect/>
          <a:stretch>
            <a:fillRect/>
          </a:stretch>
        </p:blipFill>
        <p:spPr>
          <a:xfrm>
            <a:off x="214282" y="1571612"/>
            <a:ext cx="4324362" cy="3666345"/>
          </a:xfrm>
          <a:prstGeom prst="rect">
            <a:avLst/>
          </a:prstGeom>
          <a:noFill/>
          <a:ln>
            <a:noFill/>
          </a:ln>
        </p:spPr>
      </p:pic>
      <p:pic>
        <p:nvPicPr>
          <p:cNvPr id="4" name="Рисунок 3"/>
          <p:cNvPicPr/>
          <p:nvPr/>
        </p:nvPicPr>
        <p:blipFill>
          <a:blip r:embed="rId3"/>
          <a:srcRect/>
          <a:stretch>
            <a:fillRect/>
          </a:stretch>
        </p:blipFill>
        <p:spPr>
          <a:xfrm>
            <a:off x="6286512" y="1714488"/>
            <a:ext cx="2244088" cy="2286016"/>
          </a:xfrm>
          <a:prstGeom prst="rect">
            <a:avLst/>
          </a:prstGeom>
          <a:noFill/>
          <a:ln>
            <a:noFill/>
          </a:ln>
        </p:spPr>
      </p:pic>
      <p:pic>
        <p:nvPicPr>
          <p:cNvPr id="5" name="Рисунок 4"/>
          <p:cNvPicPr/>
          <p:nvPr/>
        </p:nvPicPr>
        <p:blipFill>
          <a:blip r:embed="rId4"/>
          <a:srcRect/>
          <a:stretch>
            <a:fillRect/>
          </a:stretch>
        </p:blipFill>
        <p:spPr>
          <a:xfrm>
            <a:off x="3643306" y="4071942"/>
            <a:ext cx="2574290" cy="2560320"/>
          </a:xfrm>
          <a:prstGeom prst="rect">
            <a:avLst/>
          </a:prstGeom>
          <a:noFill/>
          <a:ln>
            <a:noFill/>
          </a:ln>
        </p:spPr>
      </p:pic>
      <p:pic>
        <p:nvPicPr>
          <p:cNvPr id="6" name="Рисунок 5"/>
          <p:cNvPicPr/>
          <p:nvPr/>
        </p:nvPicPr>
        <p:blipFill>
          <a:blip r:embed="rId5"/>
          <a:srcRect/>
          <a:stretch>
            <a:fillRect/>
          </a:stretch>
        </p:blipFill>
        <p:spPr>
          <a:xfrm>
            <a:off x="6429388" y="4286256"/>
            <a:ext cx="2217100" cy="227456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normAutofit fontScale="90000"/>
          </a:bodyPr>
          <a:lstStyle>
            <a:lvl1pPr lvl="0">
              <a:defRPr/>
            </a:lvl1pPr>
          </a:lstStyle>
          <a:p>
            <a:pPr lvl="0"/>
            <a:r>
              <a:t/>
            </a:r>
            <a:br/>
            <a:r>
              <a:rPr lang="ru-RU" b="1">
                <a:solidFill>
                  <a:srgbClr val="00B050"/>
                </a:solidFill>
              </a:rPr>
              <a:t>Силовая установка</a:t>
            </a:r>
            <a:r>
              <a:t/>
            </a:r>
            <a:br/>
            <a:endParaRPr/>
          </a:p>
        </p:txBody>
      </p:sp>
      <p:sp>
        <p:nvSpPr>
          <p:cNvPr id="3" name="Текст 2"/>
          <p:cNvSpPr txBox="1">
            <a:spLocks noGrp="1"/>
          </p:cNvSpPr>
          <p:nvPr>
            <p:ph type="body" idx="1"/>
          </p:nvPr>
        </p:nvSpPr>
        <p:spPr>
          <a:xfrm>
            <a:off x="457200" y="1600200"/>
            <a:ext cx="8229600" cy="5043510"/>
          </a:xfrm>
          <a:prstGeom prst="rect">
            <a:avLst/>
          </a:prstGeom>
          <a:solidFill>
            <a:schemeClr val="lt1"/>
          </a:solidFill>
          <a:ln w="25400" cap="flat">
            <a:solidFill>
              <a:schemeClr val="accent2"/>
            </a:solidFill>
          </a:ln>
        </p:spPr>
        <p:txBody>
          <a:bodyPr>
            <a:normAutofit fontScale="47000" lnSpcReduction="20000"/>
          </a:bodyPr>
          <a:lstStyle>
            <a:lvl1pPr lvl="0">
              <a:defRPr/>
            </a:lvl1pPr>
          </a:lstStyle>
          <a:p>
            <a:pPr lvl="0" algn="just">
              <a:buNone/>
            </a:pPr>
            <a:r>
              <a:rPr lang="ru-RU" sz="4400"/>
              <a:t>Роль силовой установки модели </a:t>
            </a:r>
            <a:r>
              <a:rPr lang="ru-RU" sz="4400" b="1"/>
              <a:t>может выполнять электромотор или двигатель внутреннего сгорания (ДВС). </a:t>
            </a:r>
          </a:p>
          <a:p>
            <a:pPr lvl="0">
              <a:buNone/>
            </a:pPr>
            <a:r>
              <a:rPr lang="ru-RU" sz="5100" b="1"/>
              <a:t>Силовая установка электрической модели состоит из мотора и регулятора скорости</a:t>
            </a:r>
            <a:r>
              <a:rPr lang="ru-RU"/>
              <a:t>. </a:t>
            </a:r>
          </a:p>
          <a:p>
            <a:pPr lvl="0">
              <a:buNone/>
            </a:pPr>
            <a:r>
              <a:rPr lang="ru-RU" sz="3800" b="1"/>
              <a:t>Регулятор</a:t>
            </a:r>
            <a:r>
              <a:rPr lang="ru-RU" sz="3800"/>
              <a:t> является промежуточным звеном между аккумулятором и мотором, обеспечивая нужное напряжение на контактах мотора, чтобы он вращался с необходимой скоростью</a:t>
            </a:r>
            <a:r>
              <a:rPr lang="ru-RU"/>
              <a:t>. </a:t>
            </a:r>
          </a:p>
          <a:p>
            <a:pPr lvl="0">
              <a:buNone/>
            </a:pPr>
            <a:r>
              <a:rPr lang="ru-RU" sz="4200" b="1"/>
              <a:t>Электромоторы можно разделить на два вида:</a:t>
            </a:r>
          </a:p>
          <a:p>
            <a:pPr lvl="0">
              <a:buNone/>
            </a:pPr>
            <a:r>
              <a:rPr lang="ru-RU" sz="4200" b="1"/>
              <a:t> коллекторные и бесколлекторные. </a:t>
            </a:r>
          </a:p>
          <a:p>
            <a:pPr lvl="0">
              <a:buNone/>
            </a:pPr>
            <a:endParaRPr/>
          </a:p>
          <a:p>
            <a:pPr lvl="0">
              <a:buNone/>
            </a:pPr>
            <a:r>
              <a:rPr lang="ru-RU" sz="3800" b="1"/>
              <a:t>Коллекторный</a:t>
            </a:r>
            <a:r>
              <a:rPr lang="ru-RU" sz="3800"/>
              <a:t> двигатель в автомоделизме можно считать несколько устаревшим, но силовые установки на его основе значительно дешевле и используются достаточно часто. Недостатком такого вида моторов является наличие щеток, которые довольно быстро изнашиваются и двигатели требуют постоянного обслуживания (или замены) при интенсивной эксплуатации.</a:t>
            </a:r>
          </a:p>
          <a:p>
            <a:pPr lvl="0">
              <a:buNone/>
            </a:pPr>
            <a:r>
              <a:rPr lang="ru-RU" sz="3800" b="1"/>
              <a:t>Бесколлекторные</a:t>
            </a:r>
            <a:r>
              <a:rPr lang="ru-RU" sz="3800"/>
              <a:t> (brushless) моторы более дорогие, мощные и практически не нуждаются в обслуживании. Главным внешним отличием бесколлекторного мотора от коллекторного является наличие у него трёх проводов вместо двух.</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normAutofit fontScale="90000"/>
          </a:bodyPr>
          <a:lstStyle>
            <a:lvl1pPr lvl="0">
              <a:defRPr/>
            </a:lvl1pPr>
          </a:lstStyle>
          <a:p>
            <a:pPr lvl="0"/>
            <a:r>
              <a:t/>
            </a:r>
            <a:br/>
            <a:r>
              <a:rPr lang="ru-RU" b="1">
                <a:solidFill>
                  <a:srgbClr val="00B050"/>
                </a:solidFill>
              </a:rPr>
              <a:t>Силовая установка</a:t>
            </a:r>
            <a:r>
              <a:t/>
            </a:r>
            <a:br/>
            <a:r>
              <a:rPr lang="ru-RU" b="1">
                <a:solidFill>
                  <a:srgbClr val="00B050"/>
                </a:solidFill>
              </a:rPr>
              <a:t>коллекторная и бесколлекторная</a:t>
            </a:r>
            <a:r>
              <a:t/>
            </a:r>
            <a:br/>
            <a:endParaRPr/>
          </a:p>
        </p:txBody>
      </p:sp>
      <p:pic>
        <p:nvPicPr>
          <p:cNvPr id="3" name="Текст 2"/>
          <p:cNvPicPr>
            <a:picLocks noGrp="1"/>
          </p:cNvPicPr>
          <p:nvPr>
            <p:ph type="body" idx="1"/>
          </p:nvPr>
        </p:nvPicPr>
        <p:blipFill>
          <a:blip r:embed="rId2"/>
          <a:srcRect/>
          <a:stretch>
            <a:fillRect/>
          </a:stretch>
        </p:blipFill>
        <p:spPr>
          <a:xfrm>
            <a:off x="714348" y="2428868"/>
            <a:ext cx="3214710" cy="2928958"/>
          </a:xfrm>
          <a:prstGeom prst="rect">
            <a:avLst/>
          </a:prstGeom>
          <a:noFill/>
          <a:ln>
            <a:noFill/>
          </a:ln>
        </p:spPr>
      </p:pic>
      <p:pic>
        <p:nvPicPr>
          <p:cNvPr id="4" name="Рисунок 3"/>
          <p:cNvPicPr/>
          <p:nvPr/>
        </p:nvPicPr>
        <p:blipFill>
          <a:blip r:embed="rId3"/>
          <a:srcRect/>
          <a:stretch>
            <a:fillRect/>
          </a:stretch>
        </p:blipFill>
        <p:spPr>
          <a:xfrm>
            <a:off x="5143505" y="2571744"/>
            <a:ext cx="2860042" cy="2571768"/>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prstGeom prst="rect">
            <a:avLst/>
          </a:prstGeom>
          <a:solidFill>
            <a:schemeClr val="accent2"/>
          </a:solidFill>
          <a:ln w="38100" cap="flat">
            <a:solidFill>
              <a:schemeClr val="lt1"/>
            </a:solidFill>
          </a:ln>
          <a:effectLst>
            <a:outerShdw blurRad="40000" dist="19999" dir="5400000">
              <a:srgbClr val="000000">
                <a:alpha val="38000"/>
              </a:srgbClr>
            </a:outerShdw>
          </a:effectLst>
        </p:spPr>
        <p:txBody>
          <a:bodyPr/>
          <a:lstStyle>
            <a:lvl1pPr lvl="0">
              <a:defRPr/>
            </a:lvl1pPr>
          </a:lstStyle>
          <a:p>
            <a:pPr lvl="0"/>
            <a:r>
              <a:rPr lang="ru-RU">
                <a:solidFill>
                  <a:srgbClr val="00B050"/>
                </a:solidFill>
              </a:rPr>
              <a:t>Двигатели внутреннего сгорания</a:t>
            </a:r>
          </a:p>
        </p:txBody>
      </p:sp>
      <p:sp>
        <p:nvSpPr>
          <p:cNvPr id="3" name="Текст 2"/>
          <p:cNvSpPr txBox="1">
            <a:spLocks noGrp="1"/>
          </p:cNvSpPr>
          <p:nvPr>
            <p:ph type="body" idx="1"/>
          </p:nvPr>
        </p:nvSpPr>
        <p:spPr>
          <a:prstGeom prst="rect">
            <a:avLst/>
          </a:prstGeom>
          <a:solidFill>
            <a:schemeClr val="lt1"/>
          </a:solidFill>
          <a:ln w="25400" cap="flat">
            <a:solidFill>
              <a:schemeClr val="accent2"/>
            </a:solidFill>
          </a:ln>
        </p:spPr>
        <p:txBody>
          <a:bodyPr>
            <a:normAutofit fontScale="62000" lnSpcReduction="20000"/>
          </a:bodyPr>
          <a:lstStyle>
            <a:lvl1pPr lvl="0">
              <a:defRPr/>
            </a:lvl1pPr>
          </a:lstStyle>
          <a:p>
            <a:pPr lvl="0"/>
            <a:r>
              <a:rPr lang="ru-RU"/>
              <a:t>Двигатели внутреннего сгорания, применяемые на автомоделях, можно разделить на калильные и бензиновые. На большинство моделей устанавливаются именно калильные ДВС, работают они на специальном топливе. Не на бензине!. Рабочий объем калильного двигателя обычно варьируется в пределах от 2 до 6 кубических сантиметров. Часто объем указывают в кубических дюймах, например: двигатель объемом 0.21 кубического дюйма (его еще могут называть "двадцать первый", называя только сотые доли объема в дюймах) = 3.44 см</a:t>
            </a:r>
            <a:r>
              <a:rPr lang="ru-RU" baseline="30000"/>
              <a:t>3</a:t>
            </a:r>
            <a:r>
              <a:rPr lang="ru-RU"/>
              <a:t>.</a:t>
            </a:r>
          </a:p>
          <a:p>
            <a:pPr lvl="0"/>
            <a:r>
              <a:rPr lang="ru-RU"/>
              <a:t>Бензиновые двигатели используются на моделях больших масштабов, это связано с тем, что минимальный объем бензинового двигателя составляет порядка 20 см</a:t>
            </a:r>
            <a:r>
              <a:rPr lang="ru-RU" baseline="30000"/>
              <a:t>3</a:t>
            </a:r>
            <a:r>
              <a:rPr lang="ru-RU"/>
              <a:t>, он довольно большой и тяжелый. Обычно используются двигатели объемом 20-30 см</a:t>
            </a:r>
            <a:r>
              <a:rPr lang="ru-RU" baseline="30000"/>
              <a:t>3</a:t>
            </a:r>
            <a:r>
              <a:rPr lang="ru-RU"/>
              <a:t>.</a:t>
            </a:r>
          </a:p>
          <a:p>
            <a:pPr lvl="0"/>
            <a:r>
              <a:rPr lang="ru-RU"/>
              <a:t>Бензиновые двигатели развивают значительно меньшую мощность на один кубический сантиметр своего объема, но имеют больший крутящий момент и значительно экономичнее.</a:t>
            </a:r>
          </a:p>
          <a:p>
            <a:pPr lvl="0"/>
            <a:r>
              <a:rPr lang="ru-RU"/>
              <a:t>Большинство автомодельных двигателей - одноцилиндровые.</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993</Words>
  <PresentationFormat>Экран (4:3)</PresentationFormat>
  <Paragraphs>83</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Муниципальное бюджетное образовательное учреждение дополнительного образования Дом детского творчества муниципального образования Кавказский район  Из чего состоит радиоуправляемая автомодель</vt:lpstr>
      <vt:lpstr>Составные части автомодели:</vt:lpstr>
      <vt:lpstr>Шасси</vt:lpstr>
      <vt:lpstr>Виды шасси</vt:lpstr>
      <vt:lpstr> Подвеска </vt:lpstr>
      <vt:lpstr> Подвеска </vt:lpstr>
      <vt:lpstr> Силовая установка </vt:lpstr>
      <vt:lpstr> Силовая установка коллекторная и бесколлекторная </vt:lpstr>
      <vt:lpstr>Двигатели внутреннего сгорания</vt:lpstr>
      <vt:lpstr>Двигатели внутреннего сгорания калильный и бензиновый</vt:lpstr>
      <vt:lpstr>Источник энергии</vt:lpstr>
      <vt:lpstr>Источники энергии</vt:lpstr>
      <vt:lpstr>Аккумуляторы</vt:lpstr>
      <vt:lpstr> Трансмиссия </vt:lpstr>
      <vt:lpstr> Трансмиссия </vt:lpstr>
      <vt:lpstr> Сервоприводы </vt:lpstr>
      <vt:lpstr> Сервоприводы </vt:lpstr>
      <vt:lpstr> Колёса </vt:lpstr>
      <vt:lpstr> Колёса </vt:lpstr>
      <vt:lpstr> Кузов </vt:lpstr>
      <vt:lpstr> Неокрашенный и окрашенный кузов </vt:lpstr>
      <vt:lpstr> Аппаратура радиоуправления </vt:lpstr>
      <vt:lpstr> Аппаратура радиоуправления </vt:lpstr>
      <vt:lpstr> Источники информации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Муниципальное бюджетное образовательное учреждение дополнительного образования Дом детского творчества муниципального образования Кавказский район  Из чего состоит радиоуправляемая автомодель</dc:title>
  <cp:lastModifiedBy>Анисович</cp:lastModifiedBy>
  <cp:revision>2</cp:revision>
  <dcterms:modified xsi:type="dcterms:W3CDTF">2016-02-03T16:04:18Z</dcterms:modified>
</cp:coreProperties>
</file>